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3E27343-6179-4FE9-56F2-26DEBA579743}" name="Marloes Janssen" initials="MJ" userId="S::marloes.janssen_han.nl#ext#@samenveranderingcreeren.onmicrosoft.com::b1809da9-f93c-4a84-b3db-fbf295d2d3e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2D1F"/>
    <a:srgbClr val="335497"/>
    <a:srgbClr val="4472C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EAFCA9-0097-4940-8FB2-54F23A3BF084}" v="4" dt="2024-10-15T14:35:33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>
      <p:cViewPr varScale="1">
        <p:scale>
          <a:sx n="79" d="100"/>
          <a:sy n="79" d="100"/>
        </p:scale>
        <p:origin x="17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te Legemaate" userId="cc5c461d-9453-4bdd-88e4-5d4cd18098d8" providerId="ADAL" clId="{1E733F8A-734D-1B44-8DFA-FC2900C694C9}"/>
    <pc:docChg chg="modSld">
      <pc:chgData name="Myrte Legemaate" userId="cc5c461d-9453-4bdd-88e4-5d4cd18098d8" providerId="ADAL" clId="{1E733F8A-734D-1B44-8DFA-FC2900C694C9}" dt="2024-10-16T12:45:24.643" v="50" actId="20577"/>
      <pc:docMkLst>
        <pc:docMk/>
      </pc:docMkLst>
      <pc:sldChg chg="modSp mod">
        <pc:chgData name="Myrte Legemaate" userId="cc5c461d-9453-4bdd-88e4-5d4cd18098d8" providerId="ADAL" clId="{1E733F8A-734D-1B44-8DFA-FC2900C694C9}" dt="2024-10-16T12:45:24.643" v="50" actId="20577"/>
        <pc:sldMkLst>
          <pc:docMk/>
          <pc:sldMk cId="3540231172" sldId="258"/>
        </pc:sldMkLst>
        <pc:spChg chg="mod">
          <ac:chgData name="Myrte Legemaate" userId="cc5c461d-9453-4bdd-88e4-5d4cd18098d8" providerId="ADAL" clId="{1E733F8A-734D-1B44-8DFA-FC2900C694C9}" dt="2024-10-16T12:45:24.643" v="50" actId="20577"/>
          <ac:spMkLst>
            <pc:docMk/>
            <pc:sldMk cId="3540231172" sldId="258"/>
            <ac:spMk id="3" creationId="{BD7ABCC1-3E2F-3811-E9C7-01B17A8B5368}"/>
          </ac:spMkLst>
        </pc:spChg>
      </pc:sldChg>
    </pc:docChg>
  </pc:docChgLst>
  <pc:docChgLst>
    <pc:chgData name="Myrte Legemaate" userId="cc5c461d-9453-4bdd-88e4-5d4cd18098d8" providerId="ADAL" clId="{5BEAFCA9-0097-4940-8FB2-54F23A3BF084}"/>
    <pc:docChg chg="undo custSel addSld delSld modSld">
      <pc:chgData name="Myrte Legemaate" userId="cc5c461d-9453-4bdd-88e4-5d4cd18098d8" providerId="ADAL" clId="{5BEAFCA9-0097-4940-8FB2-54F23A3BF084}" dt="2024-10-15T14:35:55.791" v="835" actId="1076"/>
      <pc:docMkLst>
        <pc:docMk/>
      </pc:docMkLst>
      <pc:sldChg chg="del">
        <pc:chgData name="Myrte Legemaate" userId="cc5c461d-9453-4bdd-88e4-5d4cd18098d8" providerId="ADAL" clId="{5BEAFCA9-0097-4940-8FB2-54F23A3BF084}" dt="2024-10-12T10:21:59.318" v="180" actId="2696"/>
        <pc:sldMkLst>
          <pc:docMk/>
          <pc:sldMk cId="1181100844" sldId="256"/>
        </pc:sldMkLst>
      </pc:sldChg>
      <pc:sldChg chg="modSp del mod">
        <pc:chgData name="Myrte Legemaate" userId="cc5c461d-9453-4bdd-88e4-5d4cd18098d8" providerId="ADAL" clId="{5BEAFCA9-0097-4940-8FB2-54F23A3BF084}" dt="2024-10-15T14:24:35.214" v="639" actId="2696"/>
        <pc:sldMkLst>
          <pc:docMk/>
          <pc:sldMk cId="1830361492" sldId="257"/>
        </pc:sldMkLst>
        <pc:spChg chg="mod">
          <ac:chgData name="Myrte Legemaate" userId="cc5c461d-9453-4bdd-88e4-5d4cd18098d8" providerId="ADAL" clId="{5BEAFCA9-0097-4940-8FB2-54F23A3BF084}" dt="2024-10-12T10:21:44.507" v="177" actId="14100"/>
          <ac:spMkLst>
            <pc:docMk/>
            <pc:sldMk cId="1830361492" sldId="257"/>
            <ac:spMk id="30" creationId="{44684B98-49A9-459F-9FE2-5256CBB1ABFD}"/>
          </ac:spMkLst>
        </pc:spChg>
        <pc:spChg chg="mod">
          <ac:chgData name="Myrte Legemaate" userId="cc5c461d-9453-4bdd-88e4-5d4cd18098d8" providerId="ADAL" clId="{5BEAFCA9-0097-4940-8FB2-54F23A3BF084}" dt="2024-10-12T10:21:50.062" v="179" actId="6549"/>
          <ac:spMkLst>
            <pc:docMk/>
            <pc:sldMk cId="1830361492" sldId="257"/>
            <ac:spMk id="31" creationId="{5C42D0A4-C98B-4C8B-9A87-88CC9CCA9BF0}"/>
          </ac:spMkLst>
        </pc:spChg>
      </pc:sldChg>
      <pc:sldChg chg="addSp delSp modSp add mod">
        <pc:chgData name="Myrte Legemaate" userId="cc5c461d-9453-4bdd-88e4-5d4cd18098d8" providerId="ADAL" clId="{5BEAFCA9-0097-4940-8FB2-54F23A3BF084}" dt="2024-10-15T14:35:55.791" v="835" actId="1076"/>
        <pc:sldMkLst>
          <pc:docMk/>
          <pc:sldMk cId="3540231172" sldId="258"/>
        </pc:sldMkLst>
        <pc:spChg chg="add del mod">
          <ac:chgData name="Myrte Legemaate" userId="cc5c461d-9453-4bdd-88e4-5d4cd18098d8" providerId="ADAL" clId="{5BEAFCA9-0097-4940-8FB2-54F23A3BF084}" dt="2024-10-15T14:24:37.979" v="640" actId="478"/>
          <ac:spMkLst>
            <pc:docMk/>
            <pc:sldMk cId="3540231172" sldId="258"/>
            <ac:spMk id="2" creationId="{D18B8A25-A681-6E3C-2585-03FEB6E97E51}"/>
          </ac:spMkLst>
        </pc:spChg>
        <pc:spChg chg="add mod">
          <ac:chgData name="Myrte Legemaate" userId="cc5c461d-9453-4bdd-88e4-5d4cd18098d8" providerId="ADAL" clId="{5BEAFCA9-0097-4940-8FB2-54F23A3BF084}" dt="2024-10-15T14:35:55.791" v="835" actId="1076"/>
          <ac:spMkLst>
            <pc:docMk/>
            <pc:sldMk cId="3540231172" sldId="258"/>
            <ac:spMk id="3" creationId="{BD7ABCC1-3E2F-3811-E9C7-01B17A8B5368}"/>
          </ac:spMkLst>
        </pc:spChg>
        <pc:spChg chg="add del">
          <ac:chgData name="Myrte Legemaate" userId="cc5c461d-9453-4bdd-88e4-5d4cd18098d8" providerId="ADAL" clId="{5BEAFCA9-0097-4940-8FB2-54F23A3BF084}" dt="2024-10-15T14:29:27.272" v="681" actId="22"/>
          <ac:spMkLst>
            <pc:docMk/>
            <pc:sldMk cId="3540231172" sldId="258"/>
            <ac:spMk id="5" creationId="{47E94B5B-C2CE-EFCD-0F2C-AA9136A42788}"/>
          </ac:spMkLst>
        </pc:spChg>
        <pc:spChg chg="add mod">
          <ac:chgData name="Myrte Legemaate" userId="cc5c461d-9453-4bdd-88e4-5d4cd18098d8" providerId="ADAL" clId="{5BEAFCA9-0097-4940-8FB2-54F23A3BF084}" dt="2024-10-15T14:35:25.277" v="825" actId="20577"/>
          <ac:spMkLst>
            <pc:docMk/>
            <pc:sldMk cId="3540231172" sldId="258"/>
            <ac:spMk id="6" creationId="{2D4509BD-1ED5-4633-91DC-6E1E92C41633}"/>
          </ac:spMkLst>
        </pc:spChg>
        <pc:spChg chg="add del mod">
          <ac:chgData name="Myrte Legemaate" userId="cc5c461d-9453-4bdd-88e4-5d4cd18098d8" providerId="ADAL" clId="{5BEAFCA9-0097-4940-8FB2-54F23A3BF084}" dt="2024-10-15T14:35:35.775" v="828" actId="478"/>
          <ac:spMkLst>
            <pc:docMk/>
            <pc:sldMk cId="3540231172" sldId="258"/>
            <ac:spMk id="7" creationId="{E4E352A0-847B-2C23-0BDB-5EF4487DC3C2}"/>
          </ac:spMkLst>
        </pc:spChg>
        <pc:spChg chg="mod">
          <ac:chgData name="Myrte Legemaate" userId="cc5c461d-9453-4bdd-88e4-5d4cd18098d8" providerId="ADAL" clId="{5BEAFCA9-0097-4940-8FB2-54F23A3BF084}" dt="2024-10-15T14:29:07.755" v="673" actId="14100"/>
          <ac:spMkLst>
            <pc:docMk/>
            <pc:sldMk cId="3540231172" sldId="258"/>
            <ac:spMk id="30" creationId="{37AAB4D6-4066-8C44-F99F-E06DE4648570}"/>
          </ac:spMkLst>
        </pc:spChg>
        <pc:spChg chg="mod">
          <ac:chgData name="Myrte Legemaate" userId="cc5c461d-9453-4bdd-88e4-5d4cd18098d8" providerId="ADAL" clId="{5BEAFCA9-0097-4940-8FB2-54F23A3BF084}" dt="2024-10-15T14:30:34.950" v="717" actId="14100"/>
          <ac:spMkLst>
            <pc:docMk/>
            <pc:sldMk cId="3540231172" sldId="258"/>
            <ac:spMk id="31" creationId="{F1AC5D4F-D879-E8E3-8009-81C2FCA0739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1993CC05-C135-4F6F-A14A-7E9E5D6DC1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9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94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46784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76C7C-3A66-4197-8C06-34D303F4B54B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DFF1-15A6-4F8C-BE4C-3F947D2E10AD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EF6FB2C1-379B-424F-8ACF-DE1F8B0DB8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15119350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33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rgbClr val="B82D1F"/>
          </a:solidFill>
          <a:latin typeface="Roboto Slab" pitchFamily="2" charset="0"/>
          <a:ea typeface="Roboto Slab" pitchFamily="2" charset="0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rgbClr val="B82D1F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rgbClr val="B82D1F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rgbClr val="B82D1F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B82D1F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rgbClr val="B82D1F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C4376-321C-9CDA-C64A-CB5D03A49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vak 2">
            <a:extLst>
              <a:ext uri="{FF2B5EF4-FFF2-40B4-BE49-F238E27FC236}">
                <a16:creationId xmlns:a16="http://schemas.microsoft.com/office/drawing/2014/main" id="{37AAB4D6-4066-8C44-F99F-E06DE4648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8255" y="1235546"/>
            <a:ext cx="3782090" cy="8316668"/>
          </a:xfrm>
          <a:prstGeom prst="rect">
            <a:avLst/>
          </a:prstGeom>
          <a:solidFill>
            <a:srgbClr val="FFFFFF"/>
          </a:solidFill>
          <a:ln w="9525">
            <a:solidFill>
              <a:srgbClr val="B82D1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-228600">
              <a:lnSpc>
                <a:spcPct val="106000"/>
              </a:lnSpc>
              <a:spcAft>
                <a:spcPts val="0"/>
              </a:spcAft>
            </a:pP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1: wat is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mij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voor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ons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een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onderzoekende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houding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en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onderzoekend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en-GB" sz="1200" b="1" dirty="0" err="1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handelen</a:t>
            </a:r>
            <a:r>
              <a:rPr lang="en-GB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678180" indent="-228600">
              <a:lnSpc>
                <a:spcPct val="106000"/>
              </a:lnSpc>
              <a:spcAft>
                <a:spcPts val="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Calibri" panose="020F0502020204030204" pitchFamily="34" charset="0"/>
              </a:rPr>
              <a:t>Wat betekent een onderzoekende houding en onderzoekend handelen voor mij?</a:t>
            </a: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B82D1F"/>
                </a:solidFill>
                <a:effectLst/>
                <a:latin typeface="Roboto"/>
                <a:ea typeface="Roboto"/>
                <a:cs typeface="Calibri"/>
              </a:rPr>
              <a:t>Op welke manier wordt de onderzoekende houding en handelen binnen onze opleidingsschool gestimuleerd?</a:t>
            </a:r>
            <a:endParaRPr lang="nl-NL" dirty="0">
              <a:effectLst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Calibri" panose="020F0502020204030204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B82D1F"/>
                </a:solidFill>
                <a:latin typeface="Roboto"/>
                <a:ea typeface="Roboto"/>
                <a:cs typeface="Arial"/>
              </a:rPr>
              <a:t>Op welke manier laat jij een onderzoekende houding zien?</a:t>
            </a: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6000"/>
              </a:lnSpc>
              <a:spcAft>
                <a:spcPts val="0"/>
              </a:spcAft>
              <a:buFont typeface="Calibri"/>
              <a:buChar char="-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6000"/>
              </a:lnSpc>
              <a:buFont typeface="Calibri"/>
              <a:buChar char="-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6000"/>
              </a:lnSpc>
              <a:buFont typeface="Calibri"/>
              <a:buChar char="-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Arial"/>
            </a:endParaRPr>
          </a:p>
          <a:p>
            <a:pPr marL="171450" indent="-171450">
              <a:lnSpc>
                <a:spcPct val="106000"/>
              </a:lnSpc>
              <a:buFont typeface="Calibri"/>
              <a:buChar char="-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6000"/>
              </a:lnSpc>
              <a:buFont typeface="Calibri" panose="02000000000000000000" pitchFamily="2" charset="0"/>
              <a:buChar char="-"/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06000"/>
              </a:lnSpc>
              <a:spcAft>
                <a:spcPts val="0"/>
              </a:spcAft>
              <a:buFont typeface="Calibri" panose="02000000000000000000" pitchFamily="2" charset="0"/>
              <a:buChar char="-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/>
            </a:endParaRPr>
          </a:p>
        </p:txBody>
      </p:sp>
      <p:sp>
        <p:nvSpPr>
          <p:cNvPr id="31" name="Tekstvak 2">
            <a:extLst>
              <a:ext uri="{FF2B5EF4-FFF2-40B4-BE49-F238E27FC236}">
                <a16:creationId xmlns:a16="http://schemas.microsoft.com/office/drawing/2014/main" id="{F1AC5D4F-D879-E8E3-8009-81C2FCA07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4008" y="1235546"/>
            <a:ext cx="4537825" cy="4899440"/>
          </a:xfrm>
          <a:prstGeom prst="rect">
            <a:avLst/>
          </a:prstGeom>
          <a:solidFill>
            <a:srgbClr val="FFFFFF"/>
          </a:solidFill>
          <a:ln w="9525">
            <a:solidFill>
              <a:srgbClr val="B82D1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-228600">
              <a:lnSpc>
                <a:spcPct val="106000"/>
              </a:lnSpc>
              <a:spcAft>
                <a:spcPts val="0"/>
              </a:spcAft>
            </a:pPr>
            <a:r>
              <a:rPr lang="nl-NL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2: kenmerken van een onderzoekende houding en handelen</a:t>
            </a:r>
            <a:r>
              <a:rPr lang="nl-NL" sz="1200" b="1" dirty="0">
                <a:solidFill>
                  <a:srgbClr val="B82D1F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Bekijk de </a:t>
            </a:r>
            <a:r>
              <a:rPr lang="nl-NL" sz="1200" u="sng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reflectiekaart “Kenmerken van een onderzoekende houding”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Welke kenmerken van een onderzoekende houding herkennen jullie in de antwoorden van stap 1?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 het stimuleren van de onderzoekende houding gericht op het individu of op leraren/team (gezamenlijk)?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Hoe zou je de (andere) kenmerken van een onderzoekende houding verder kunnen stimuleren? </a:t>
            </a:r>
            <a:endParaRPr lang="nl-NL" sz="1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BD7ABCC1-3E2F-3811-E9C7-01B17A8B5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414" y="6251944"/>
            <a:ext cx="9070837" cy="3300270"/>
          </a:xfrm>
          <a:prstGeom prst="rect">
            <a:avLst/>
          </a:prstGeom>
          <a:solidFill>
            <a:srgbClr val="FFFFFF"/>
          </a:solidFill>
          <a:ln w="9525">
            <a:solidFill>
              <a:srgbClr val="B82D1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-228600">
              <a:lnSpc>
                <a:spcPct val="106000"/>
              </a:lnSpc>
              <a:spcAft>
                <a:spcPts val="0"/>
              </a:spcAft>
            </a:pPr>
            <a:r>
              <a:rPr lang="nl-NL" sz="1200" b="1" dirty="0">
                <a:solidFill>
                  <a:srgbClr val="B82D1F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4: onderzoekende houding en onderzoekend handelen in de school.</a:t>
            </a:r>
            <a:endParaRPr lang="nl-NL" sz="1200" b="1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Bekijk de </a:t>
            </a:r>
            <a:r>
              <a:rPr lang="nl-NL" sz="1200" u="sng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reflectiekaart “Onderzoek in de school”</a:t>
            </a:r>
            <a:r>
              <a:rPr lang="nl-NL" sz="1200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nl-NL" sz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Wat is voor jullie het doel van onderzoek en een onderzoekende houding in </a:t>
            </a:r>
            <a:r>
              <a:rPr lang="nl-NL" sz="120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 school? </a:t>
            </a: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Richten jullie je daarbij op het individu of op het team/de school/de opleidingsschool?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Wat zijn sterke punten en wat zijn ontwikkelpunten?</a:t>
            </a: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latin typeface="Roboto"/>
              <a:ea typeface="Roboto"/>
              <a:cs typeface="Arial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Tekstvak 2">
            <a:extLst>
              <a:ext uri="{FF2B5EF4-FFF2-40B4-BE49-F238E27FC236}">
                <a16:creationId xmlns:a16="http://schemas.microsoft.com/office/drawing/2014/main" id="{2D4509BD-1ED5-4633-91DC-6E1E92C41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5116" y="1235545"/>
            <a:ext cx="4309730" cy="4899439"/>
          </a:xfrm>
          <a:prstGeom prst="rect">
            <a:avLst/>
          </a:prstGeom>
          <a:solidFill>
            <a:srgbClr val="FFFFFF"/>
          </a:solidFill>
          <a:ln w="9525">
            <a:solidFill>
              <a:srgbClr val="B82D1F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indent="-228600">
              <a:lnSpc>
                <a:spcPct val="106000"/>
              </a:lnSpc>
              <a:spcAft>
                <a:spcPts val="0"/>
              </a:spcAft>
            </a:pPr>
            <a:r>
              <a:rPr lang="nl-NL" sz="1200" b="1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Stap 3: kenmerken van een onderzoekend handelen</a:t>
            </a:r>
            <a:r>
              <a:rPr lang="nl-NL" sz="1200" b="1" dirty="0">
                <a:solidFill>
                  <a:srgbClr val="C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Bekijk de </a:t>
            </a:r>
            <a:r>
              <a:rPr lang="nl-NL" sz="1200" u="sng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reflectiekaart “Onderzoekend handelen”</a:t>
            </a:r>
            <a:r>
              <a:rPr lang="nl-NL" sz="1200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 welke manier stimuleren jullie het onderzoekend handelen van studenten en starters?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Roboto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Is het stimuleren van het onderzoekend handelen gericht op het individu of op leraren/team (gezamenlijk)?</a:t>
            </a:r>
            <a:r>
              <a:rPr lang="nl-NL" sz="1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nl-NL" sz="1200" dirty="0">
                <a:solidFill>
                  <a:srgbClr val="C00000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Hoe zou je de (andere) kenmerken van een onderzoekende houding verder kunnen stimuleren? </a:t>
            </a:r>
            <a:endParaRPr lang="nl-NL" sz="1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>
              <a:lnSpc>
                <a:spcPct val="106000"/>
              </a:lnSpc>
              <a:spcAft>
                <a:spcPts val="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 marL="228600" indent="-228600">
              <a:lnSpc>
                <a:spcPct val="106000"/>
              </a:lnSpc>
              <a:spcAft>
                <a:spcPts val="800"/>
              </a:spcAft>
              <a:buFont typeface="+mj-lt"/>
              <a:buAutoNum type="alphaUcPeriod"/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nl-NL" sz="1200" dirty="0">
              <a:solidFill>
                <a:srgbClr val="B82D1F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23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6D82DCBBC35458DEB46500EFA8A15" ma:contentTypeVersion="18" ma:contentTypeDescription="Create a new document." ma:contentTypeScope="" ma:versionID="d702b9be1540c6c9df25ceb20be8aa37">
  <xsd:schema xmlns:xsd="http://www.w3.org/2001/XMLSchema" xmlns:xs="http://www.w3.org/2001/XMLSchema" xmlns:p="http://schemas.microsoft.com/office/2006/metadata/properties" xmlns:ns2="abf7e546-0523-4d23-ba04-b3b64cc28b69" xmlns:ns3="8714486b-86e5-49d8-9dae-95bcbe20b95b" targetNamespace="http://schemas.microsoft.com/office/2006/metadata/properties" ma:root="true" ma:fieldsID="3bcffc4d27450e3fa659607dcb09776a" ns2:_="" ns3:_="">
    <xsd:import namespace="abf7e546-0523-4d23-ba04-b3b64cc28b69"/>
    <xsd:import namespace="8714486b-86e5-49d8-9dae-95bcbe20b95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7e546-0523-4d23-ba04-b3b64cc28b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5cd3421-6b6d-41fd-bc7d-bfacbb824f4a}" ma:internalName="TaxCatchAll" ma:showField="CatchAllData" ma:web="abf7e546-0523-4d23-ba04-b3b64cc28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14486b-86e5-49d8-9dae-95bcbe20b9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6aa0a0a-ab1b-4084-9454-0fab047259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14486b-86e5-49d8-9dae-95bcbe20b95b">
      <Terms xmlns="http://schemas.microsoft.com/office/infopath/2007/PartnerControls"/>
    </lcf76f155ced4ddcb4097134ff3c332f>
    <TaxCatchAll xmlns="abf7e546-0523-4d23-ba04-b3b64cc28b6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577EA5-A12E-4D8E-8D4D-AE3020A006EE}"/>
</file>

<file path=customXml/itemProps2.xml><?xml version="1.0" encoding="utf-8"?>
<ds:datastoreItem xmlns:ds="http://schemas.openxmlformats.org/officeDocument/2006/customXml" ds:itemID="{685AC174-B2C0-45C8-BA94-5858558D67C4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b72d97e0-c40c-4300-b075-3548a5d5b79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CAA8A13-72BE-4CDC-8E3D-046E4D15EA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252</Words>
  <Application>Microsoft Macintosh PowerPoint</Application>
  <PresentationFormat>Aangepast</PresentationFormat>
  <Paragraphs>91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Roboto Slab</vt:lpstr>
      <vt:lpstr>Office Theme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Reijnierse,  C.</dc:creator>
  <cp:lastModifiedBy>Myrte Legemaate</cp:lastModifiedBy>
  <cp:revision>29</cp:revision>
  <dcterms:created xsi:type="dcterms:W3CDTF">2020-03-10T15:20:33Z</dcterms:created>
  <dcterms:modified xsi:type="dcterms:W3CDTF">2024-10-16T12:45:29Z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0x0101007954A2E9CE33FC49B8C1CC20FC4E26F9</vt:lpwstr>
  </property>
</Properties>
</file>