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omments/modernComment_101_6D191994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3E27343-6179-4FE9-56F2-26DEBA579743}" name="Marloes Janssen" initials="MJ" userId="S::marloes.janssen_han.nl#ext#@samenveranderingcreeren.onmicrosoft.com::b1809da9-f93c-4a84-b3db-fbf295d2d3e5" providerId="AD"/>
  <p188:author id="{7517A1FA-FD70-DBAD-ECA7-A8A7FBB1EC7F}" name="Myrte Legemaate" initials="ML" userId="S::info@samenveranderingcreeren.nl::cc5c461d-9453-4bdd-88e4-5d4cd18098d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5497"/>
    <a:srgbClr val="4472C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19C1E5-2DAC-0E45-9C75-1BF8B00BD542}" v="1" dt="2024-10-14T04:53:01.8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9" autoAdjust="0"/>
    <p:restoredTop sz="94660"/>
  </p:normalViewPr>
  <p:slideViewPr>
    <p:cSldViewPr snapToGrid="0">
      <p:cViewPr>
        <p:scale>
          <a:sx n="100" d="100"/>
          <a:sy n="100" d="100"/>
        </p:scale>
        <p:origin x="408" y="-1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te Legemaate" userId="cc5c461d-9453-4bdd-88e4-5d4cd18098d8" providerId="ADAL" clId="{3919C1E5-2DAC-0E45-9C75-1BF8B00BD542}"/>
    <pc:docChg chg="custSel delSld modSld">
      <pc:chgData name="Myrte Legemaate" userId="cc5c461d-9453-4bdd-88e4-5d4cd18098d8" providerId="ADAL" clId="{3919C1E5-2DAC-0E45-9C75-1BF8B00BD542}" dt="2024-10-14T04:54:10.568" v="176" actId="14100"/>
      <pc:docMkLst>
        <pc:docMk/>
      </pc:docMkLst>
      <pc:sldChg chg="del">
        <pc:chgData name="Myrte Legemaate" userId="cc5c461d-9453-4bdd-88e4-5d4cd18098d8" providerId="ADAL" clId="{3919C1E5-2DAC-0E45-9C75-1BF8B00BD542}" dt="2024-10-13T08:51:35.357" v="0" actId="2696"/>
        <pc:sldMkLst>
          <pc:docMk/>
          <pc:sldMk cId="1181100844" sldId="256"/>
        </pc:sldMkLst>
      </pc:sldChg>
      <pc:sldChg chg="addSp modSp mod">
        <pc:chgData name="Myrte Legemaate" userId="cc5c461d-9453-4bdd-88e4-5d4cd18098d8" providerId="ADAL" clId="{3919C1E5-2DAC-0E45-9C75-1BF8B00BD542}" dt="2024-10-14T04:54:10.568" v="176" actId="14100"/>
        <pc:sldMkLst>
          <pc:docMk/>
          <pc:sldMk cId="1830361492" sldId="257"/>
        </pc:sldMkLst>
        <pc:spChg chg="add mod">
          <ac:chgData name="Myrte Legemaate" userId="cc5c461d-9453-4bdd-88e4-5d4cd18098d8" providerId="ADAL" clId="{3919C1E5-2DAC-0E45-9C75-1BF8B00BD542}" dt="2024-10-14T04:54:10.568" v="176" actId="14100"/>
          <ac:spMkLst>
            <pc:docMk/>
            <pc:sldMk cId="1830361492" sldId="257"/>
            <ac:spMk id="2" creationId="{929E4D64-B0F9-2133-46F2-974DC0F44D68}"/>
          </ac:spMkLst>
        </pc:spChg>
        <pc:spChg chg="mod">
          <ac:chgData name="Myrte Legemaate" userId="cc5c461d-9453-4bdd-88e4-5d4cd18098d8" providerId="ADAL" clId="{3919C1E5-2DAC-0E45-9C75-1BF8B00BD542}" dt="2024-10-14T04:54:08.577" v="175" actId="14100"/>
          <ac:spMkLst>
            <pc:docMk/>
            <pc:sldMk cId="1830361492" sldId="257"/>
            <ac:spMk id="9" creationId="{0057DFE6-1BDC-4B98-9FE0-CD2D9B6A372A}"/>
          </ac:spMkLst>
        </pc:spChg>
      </pc:sldChg>
    </pc:docChg>
  </pc:docChgLst>
</pc:chgInfo>
</file>

<file path=ppt/comments/modernComment_101_6D19199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148C572-8513-4EDE-9ABC-0E8AB4A33996}" authorId="{73E27343-6179-4FE9-56F2-26DEBA579743}" created="2024-09-27T13:16:06.062">
    <pc:sldMkLst xmlns:pc="http://schemas.microsoft.com/office/powerpoint/2013/main/command">
      <pc:docMk/>
      <pc:sldMk cId="1830361492" sldId="257"/>
    </pc:sldMkLst>
    <p188:replyLst>
      <p188:reply id="{5C68522E-7C6C-FE4E-A2ED-3EE5FCE28070}" authorId="{7517A1FA-FD70-DBAD-ECA7-A8A7FBB1EC7F}" created="2024-10-13T08:51:43.750">
        <p188:txBody>
          <a:bodyPr/>
          <a:lstStyle/>
          <a:p>
            <a:r>
              <a:rPr lang="nl-NL"/>
              <a:t>Past dat niet meer bij visie?</a:t>
            </a:r>
          </a:p>
        </p188:txBody>
      </p188:reply>
    </p188:replyLst>
    <p188:txBody>
      <a:bodyPr/>
      <a:lstStyle/>
      <a:p>
        <a:r>
          <a:rPr lang="en-US"/>
          <a:t>HIer kunnen we misschien nog een of twee richtvragen toevoegen die te maken hebben met (collectief) eigenaarschap en het werken vanuit een gezamenlijke visie.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76C7C-3A66-4197-8C06-34D303F4B54B}" type="datetimeFigureOut">
              <a:rPr lang="nl-NL" smtClean="0"/>
              <a:t>14-10-2024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DFF1-15A6-4F8C-BE4C-3F947D2E10AD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7" descr="A screenshot of a computer&#10;&#10;Description automatically generated">
            <a:extLst>
              <a:ext uri="{FF2B5EF4-FFF2-40B4-BE49-F238E27FC236}">
                <a16:creationId xmlns:a16="http://schemas.microsoft.com/office/drawing/2014/main" id="{39F89BED-7EE6-457F-8966-15F7418276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"/>
            <a:ext cx="15119350" cy="1069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492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76C7C-3A66-4197-8C06-34D303F4B54B}" type="datetimeFigureOut">
              <a:rPr lang="nl-NL" smtClean="0"/>
              <a:t>14-10-2024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DFF1-15A6-4F8C-BE4C-3F947D2E10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94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639774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76C7C-3A66-4197-8C06-34D303F4B54B}" type="datetimeFigureOut">
              <a:rPr lang="nl-NL" smtClean="0"/>
              <a:t>14-10-2024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BDFF1-15A6-4F8C-BE4C-3F947D2E10AD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8940E4C-A7DE-4F3E-971E-A32C191F85F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"/>
            <a:ext cx="15119350" cy="1069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83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rgbClr val="335497"/>
          </a:solidFill>
          <a:latin typeface="Roboto Slab" pitchFamily="2" charset="0"/>
          <a:ea typeface="Roboto Slab" pitchFamily="2" charset="0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rgbClr val="335497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rgbClr val="335497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rgbClr val="335497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rgbClr val="335497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rgbClr val="335497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1_6D19199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6">
            <a:extLst>
              <a:ext uri="{FF2B5EF4-FFF2-40B4-BE49-F238E27FC236}">
                <a16:creationId xmlns:a16="http://schemas.microsoft.com/office/drawing/2014/main" id="{5424D827-CC78-48C0-8C8E-395C8F1DA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78" y="3869635"/>
            <a:ext cx="2757938" cy="1266859"/>
          </a:xfrm>
          <a:prstGeom prst="rect">
            <a:avLst/>
          </a:prstGeom>
          <a:solidFill>
            <a:schemeClr val="bg1"/>
          </a:solidFill>
          <a:ln w="9525">
            <a:solidFill>
              <a:srgbClr val="335497"/>
            </a:solidFill>
            <a:prstDash val="dash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b="1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4:</a:t>
            </a:r>
            <a:br>
              <a:rPr lang="nl-NL" sz="1200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nl-NL" sz="1200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Geef in trefwoorden naast de lijn aan waarover het afstemmen gaat (voorbeelden: informeren, besluiten, adviseren, regelen, brainstormen, ontwikkelen,….).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CCFFB6-3778-47E4-9B50-7F6CDBAE00B8}"/>
              </a:ext>
            </a:extLst>
          </p:cNvPr>
          <p:cNvSpPr/>
          <p:nvPr/>
        </p:nvSpPr>
        <p:spPr>
          <a:xfrm>
            <a:off x="3779837" y="311706"/>
            <a:ext cx="7559675" cy="9634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2400" b="1" dirty="0">
                <a:solidFill>
                  <a:srgbClr val="33549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  <a:endParaRPr lang="nl-NL" sz="2400" dirty="0">
              <a:solidFill>
                <a:srgbClr val="33549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600"/>
            </a:pPr>
            <a:r>
              <a:rPr lang="nl-NL" sz="2400" i="1" dirty="0">
                <a:solidFill>
                  <a:srgbClr val="33549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      -   Wie communiceert en stemt af met wie?   -</a:t>
            </a:r>
            <a:endParaRPr lang="nl-NL" sz="2400" dirty="0">
              <a:solidFill>
                <a:srgbClr val="33549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Tekstvak 2">
            <a:extLst>
              <a:ext uri="{FF2B5EF4-FFF2-40B4-BE49-F238E27FC236}">
                <a16:creationId xmlns:a16="http://schemas.microsoft.com/office/drawing/2014/main" id="{F1256837-FC9D-45B9-83E9-C99A5996F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78" y="835551"/>
            <a:ext cx="2940059" cy="1266859"/>
          </a:xfrm>
          <a:prstGeom prst="rect">
            <a:avLst/>
          </a:prstGeom>
          <a:solidFill>
            <a:schemeClr val="bg1"/>
          </a:solidFill>
          <a:ln w="9525">
            <a:solidFill>
              <a:srgbClr val="335497"/>
            </a:solidFill>
            <a:prstDash val="dash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b="1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1:</a:t>
            </a:r>
            <a:br>
              <a:rPr lang="nl-NL" sz="1200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nl-NL" sz="1200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Maak een schematische tekening waarin je aangeeft met wie jij overlegt in het kader van Samen Opleiden. En kun je ook iets toevoegen over de overleggen van anderen?</a:t>
            </a:r>
          </a:p>
        </p:txBody>
      </p:sp>
      <p:sp>
        <p:nvSpPr>
          <p:cNvPr id="7" name="Tekstvak 1">
            <a:extLst>
              <a:ext uri="{FF2B5EF4-FFF2-40B4-BE49-F238E27FC236}">
                <a16:creationId xmlns:a16="http://schemas.microsoft.com/office/drawing/2014/main" id="{513EAD55-DC6F-4432-95E0-804D1C3A2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5701" y="2929646"/>
            <a:ext cx="2757938" cy="939989"/>
          </a:xfrm>
          <a:prstGeom prst="rect">
            <a:avLst/>
          </a:prstGeom>
          <a:solidFill>
            <a:schemeClr val="bg1"/>
          </a:solidFill>
          <a:ln w="9525">
            <a:solidFill>
              <a:srgbClr val="335497"/>
            </a:solidFill>
            <a:prstDash val="dash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b="1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3:</a:t>
            </a:r>
            <a:br>
              <a:rPr lang="nl-NL" sz="1200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nl-NL" sz="1200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Geef door de richting van de lijn aan wie (meestal) initiatief neemt tot afstemming</a:t>
            </a:r>
            <a:r>
              <a:rPr lang="nl-NL" sz="1000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Tekstvak 2">
            <a:extLst>
              <a:ext uri="{FF2B5EF4-FFF2-40B4-BE49-F238E27FC236}">
                <a16:creationId xmlns:a16="http://schemas.microsoft.com/office/drawing/2014/main" id="{0057DFE6-1BDC-4B98-9FE0-CD2D9B6A3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4900" y="7637424"/>
            <a:ext cx="6616728" cy="2110899"/>
          </a:xfrm>
          <a:prstGeom prst="rect">
            <a:avLst/>
          </a:prstGeom>
          <a:noFill/>
          <a:ln w="9525">
            <a:solidFill>
              <a:srgbClr val="335497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b="1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Tot slot:</a:t>
            </a:r>
            <a:r>
              <a:rPr lang="nl-NL" sz="1200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Dit helpt mij aan de volgende inzichten in sterke punten, </a:t>
            </a:r>
            <a:r>
              <a:rPr lang="nl-NL" sz="1200" dirty="0">
                <a:solidFill>
                  <a:srgbClr val="33549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ontwikkel</a:t>
            </a:r>
            <a:r>
              <a:rPr lang="nl-NL" sz="1200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punten en vervolgstappen…</a:t>
            </a:r>
          </a:p>
        </p:txBody>
      </p:sp>
      <p:sp>
        <p:nvSpPr>
          <p:cNvPr id="6" name="Tekstvak 7">
            <a:extLst>
              <a:ext uri="{FF2B5EF4-FFF2-40B4-BE49-F238E27FC236}">
                <a16:creationId xmlns:a16="http://schemas.microsoft.com/office/drawing/2014/main" id="{C0392E74-889E-4962-8215-D138F7DF7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2694" y="2102411"/>
            <a:ext cx="2216868" cy="827234"/>
          </a:xfrm>
          <a:prstGeom prst="rect">
            <a:avLst/>
          </a:prstGeom>
          <a:solidFill>
            <a:schemeClr val="bg1"/>
          </a:solidFill>
          <a:ln w="9525">
            <a:solidFill>
              <a:srgbClr val="335497"/>
            </a:solidFill>
            <a:prstDash val="dash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b="1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2:</a:t>
            </a:r>
            <a:br>
              <a:rPr lang="nl-NL" sz="1200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nl-NL" sz="1200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Geef aan middels de dikte van de lijn hoe vaak men afstemt.</a:t>
            </a:r>
          </a:p>
        </p:txBody>
      </p:sp>
      <p:sp>
        <p:nvSpPr>
          <p:cNvPr id="2" name="Tekstvak 2">
            <a:extLst>
              <a:ext uri="{FF2B5EF4-FFF2-40B4-BE49-F238E27FC236}">
                <a16:creationId xmlns:a16="http://schemas.microsoft.com/office/drawing/2014/main" id="{929E4D64-B0F9-2133-46F2-974DC0F44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20" y="7637424"/>
            <a:ext cx="6165879" cy="2110899"/>
          </a:xfrm>
          <a:prstGeom prst="rect">
            <a:avLst/>
          </a:prstGeom>
          <a:noFill/>
          <a:ln w="9525">
            <a:solidFill>
              <a:srgbClr val="335497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b="1" dirty="0">
                <a:solidFill>
                  <a:srgbClr val="33549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5</a:t>
            </a:r>
            <a:r>
              <a:rPr lang="nl-NL" sz="1200" b="1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:</a:t>
            </a:r>
            <a:r>
              <a:rPr lang="nl-NL" sz="1200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Bekijk de reflectiekaart “gespreid leiderschap in de volle breedte” en bespreek de vragen op de reflectiekaart. Tot welke inzichten leidt dit?</a:t>
            </a:r>
          </a:p>
        </p:txBody>
      </p:sp>
    </p:spTree>
    <p:extLst>
      <p:ext uri="{BB962C8B-B14F-4D97-AF65-F5344CB8AC3E}">
        <p14:creationId xmlns:p14="http://schemas.microsoft.com/office/powerpoint/2010/main" val="183036149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714486b-86e5-49d8-9dae-95bcbe20b95b">
      <Terms xmlns="http://schemas.microsoft.com/office/infopath/2007/PartnerControls"/>
    </lcf76f155ced4ddcb4097134ff3c332f>
    <TaxCatchAll xmlns="abf7e546-0523-4d23-ba04-b3b64cc28b6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A6D82DCBBC35458DEB46500EFA8A15" ma:contentTypeVersion="18" ma:contentTypeDescription="Create a new document." ma:contentTypeScope="" ma:versionID="d702b9be1540c6c9df25ceb20be8aa37">
  <xsd:schema xmlns:xsd="http://www.w3.org/2001/XMLSchema" xmlns:xs="http://www.w3.org/2001/XMLSchema" xmlns:p="http://schemas.microsoft.com/office/2006/metadata/properties" xmlns:ns2="abf7e546-0523-4d23-ba04-b3b64cc28b69" xmlns:ns3="8714486b-86e5-49d8-9dae-95bcbe20b95b" targetNamespace="http://schemas.microsoft.com/office/2006/metadata/properties" ma:root="true" ma:fieldsID="3bcffc4d27450e3fa659607dcb09776a" ns2:_="" ns3:_="">
    <xsd:import namespace="abf7e546-0523-4d23-ba04-b3b64cc28b69"/>
    <xsd:import namespace="8714486b-86e5-49d8-9dae-95bcbe20b95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f7e546-0523-4d23-ba04-b3b64cc28b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cd3421-6b6d-41fd-bc7d-bfacbb824f4a}" ma:internalName="TaxCatchAll" ma:showField="CatchAllData" ma:web="abf7e546-0523-4d23-ba04-b3b64cc28b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14486b-86e5-49d8-9dae-95bcbe20b9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6aa0a0a-ab1b-4084-9454-0fab047259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AA8A13-72BE-4CDC-8E3D-046E4D15EA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5AC174-B2C0-45C8-BA94-5858558D67C4}">
  <ds:schemaRefs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b72d97e0-c40c-4300-b075-3548a5d5b798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065E88B3-E82A-4179-90D8-0680792ECA6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160</Words>
  <Application>Microsoft Macintosh PowerPoint</Application>
  <PresentationFormat>Aangepast</PresentationFormat>
  <Paragraphs>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Roboto</vt:lpstr>
      <vt:lpstr>Roboto Slab</vt:lpstr>
      <vt:lpstr>Office Theme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Reijnierse,  C.</dc:creator>
  <cp:lastModifiedBy>Myrte Legemaate</cp:lastModifiedBy>
  <cp:revision>7</cp:revision>
  <dcterms:created xsi:type="dcterms:W3CDTF">2020-03-10T15:20:33Z</dcterms:created>
  <dcterms:modified xsi:type="dcterms:W3CDTF">2024-10-14T04:54:11Z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0x0101007954A2E9CE33FC49B8C1CC20FC4E26F9</vt:lpwstr>
  </property>
</Properties>
</file>