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D5D1"/>
    <a:srgbClr val="B82D1F"/>
    <a:srgbClr val="EFA79F"/>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A57B78-680C-60C0-BAC0-5B95DFDC412E}" v="5" dt="2024-10-11T12:21:30.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2" d="100"/>
          <a:sy n="82" d="100"/>
        </p:scale>
        <p:origin x="3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loes Janssen" userId="S::marloes.janssen_han.nl#ext#@samenveranderingcreeren.onmicrosoft.com::b1809da9-f93c-4a84-b3db-fbf295d2d3e5" providerId="AD" clId="Web-{C5A57B78-680C-60C0-BAC0-5B95DFDC412E}"/>
    <pc:docChg chg="modSld">
      <pc:chgData name="Marloes Janssen" userId="S::marloes.janssen_han.nl#ext#@samenveranderingcreeren.onmicrosoft.com::b1809da9-f93c-4a84-b3db-fbf295d2d3e5" providerId="AD" clId="Web-{C5A57B78-680C-60C0-BAC0-5B95DFDC412E}" dt="2024-10-11T12:21:30.195" v="4" actId="14100"/>
      <pc:docMkLst>
        <pc:docMk/>
      </pc:docMkLst>
      <pc:sldChg chg="modSp">
        <pc:chgData name="Marloes Janssen" userId="S::marloes.janssen_han.nl#ext#@samenveranderingcreeren.onmicrosoft.com::b1809da9-f93c-4a84-b3db-fbf295d2d3e5" providerId="AD" clId="Web-{C5A57B78-680C-60C0-BAC0-5B95DFDC412E}" dt="2024-10-11T12:21:30.195" v="4" actId="14100"/>
        <pc:sldMkLst>
          <pc:docMk/>
          <pc:sldMk cId="2376189770" sldId="258"/>
        </pc:sldMkLst>
        <pc:spChg chg="mod">
          <ac:chgData name="Marloes Janssen" userId="S::marloes.janssen_han.nl#ext#@samenveranderingcreeren.onmicrosoft.com::b1809da9-f93c-4a84-b3db-fbf295d2d3e5" providerId="AD" clId="Web-{C5A57B78-680C-60C0-BAC0-5B95DFDC412E}" dt="2024-10-11T12:21:11.304" v="2" actId="20577"/>
          <ac:spMkLst>
            <pc:docMk/>
            <pc:sldMk cId="2376189770" sldId="258"/>
            <ac:spMk id="2" creationId="{8C460F58-0910-73DF-9434-9E4D3537848B}"/>
          </ac:spMkLst>
        </pc:spChg>
        <pc:spChg chg="mod">
          <ac:chgData name="Marloes Janssen" userId="S::marloes.janssen_han.nl#ext#@samenveranderingcreeren.onmicrosoft.com::b1809da9-f93c-4a84-b3db-fbf295d2d3e5" providerId="AD" clId="Web-{C5A57B78-680C-60C0-BAC0-5B95DFDC412E}" dt="2024-10-11T12:21:30.195" v="4" actId="14100"/>
          <ac:spMkLst>
            <pc:docMk/>
            <pc:sldMk cId="2376189770" sldId="258"/>
            <ac:spMk id="3" creationId="{DC923773-74A0-1BE8-C151-FCD4F504BEB1}"/>
          </ac:spMkLst>
        </pc:spChg>
      </pc:sldChg>
    </pc:docChg>
  </pc:docChgLst>
  <pc:docChgLst>
    <pc:chgData name="Marloes Janssen" userId="a5bc4b7d-23a5-4346-8b40-d091a7c54630" providerId="ADAL" clId="{E5B98F85-680F-4258-9B28-B92CAE0ACF75}"/>
    <pc:docChg chg="modSld">
      <pc:chgData name="Marloes Janssen" userId="a5bc4b7d-23a5-4346-8b40-d091a7c54630" providerId="ADAL" clId="{E5B98F85-680F-4258-9B28-B92CAE0ACF75}" dt="2024-10-09T14:51:56.724" v="4" actId="1076"/>
      <pc:docMkLst>
        <pc:docMk/>
      </pc:docMkLst>
      <pc:sldChg chg="modSp mod">
        <pc:chgData name="Marloes Janssen" userId="a5bc4b7d-23a5-4346-8b40-d091a7c54630" providerId="ADAL" clId="{E5B98F85-680F-4258-9B28-B92CAE0ACF75}" dt="2024-10-09T14:51:56.724" v="4" actId="1076"/>
        <pc:sldMkLst>
          <pc:docMk/>
          <pc:sldMk cId="2376189770" sldId="258"/>
        </pc:sldMkLst>
        <pc:spChg chg="mod">
          <ac:chgData name="Marloes Janssen" userId="a5bc4b7d-23a5-4346-8b40-d091a7c54630" providerId="ADAL" clId="{E5B98F85-680F-4258-9B28-B92CAE0ACF75}" dt="2024-10-09T14:51:56.724" v="4" actId="1076"/>
          <ac:spMkLst>
            <pc:docMk/>
            <pc:sldMk cId="2376189770" sldId="258"/>
            <ac:spMk id="2" creationId="{8C460F58-0910-73DF-9434-9E4D3537848B}"/>
          </ac:spMkLst>
        </pc:spChg>
      </pc:sldChg>
    </pc:docChg>
  </pc:docChgLst>
  <pc:docChgLst>
    <pc:chgData name="Myrte Legemaate" userId="cc5c461d-9453-4bdd-88e4-5d4cd18098d8" providerId="ADAL" clId="{700F6BD7-ED32-AA4D-A69D-C055A8BE16C9}"/>
    <pc:docChg chg="delSld modSld">
      <pc:chgData name="Myrte Legemaate" userId="cc5c461d-9453-4bdd-88e4-5d4cd18098d8" providerId="ADAL" clId="{700F6BD7-ED32-AA4D-A69D-C055A8BE16C9}" dt="2024-10-12T10:34:39.947" v="34" actId="14100"/>
      <pc:docMkLst>
        <pc:docMk/>
      </pc:docMkLst>
      <pc:sldChg chg="del">
        <pc:chgData name="Myrte Legemaate" userId="cc5c461d-9453-4bdd-88e4-5d4cd18098d8" providerId="ADAL" clId="{700F6BD7-ED32-AA4D-A69D-C055A8BE16C9}" dt="2024-10-12T10:32:43.592" v="0" actId="2696"/>
        <pc:sldMkLst>
          <pc:docMk/>
          <pc:sldMk cId="1181100844" sldId="256"/>
        </pc:sldMkLst>
      </pc:sldChg>
      <pc:sldChg chg="modSp mod">
        <pc:chgData name="Myrte Legemaate" userId="cc5c461d-9453-4bdd-88e4-5d4cd18098d8" providerId="ADAL" clId="{700F6BD7-ED32-AA4D-A69D-C055A8BE16C9}" dt="2024-10-12T10:34:39.947" v="34" actId="14100"/>
        <pc:sldMkLst>
          <pc:docMk/>
          <pc:sldMk cId="1830361492" sldId="257"/>
        </pc:sldMkLst>
        <pc:spChg chg="mod">
          <ac:chgData name="Myrte Legemaate" userId="cc5c461d-9453-4bdd-88e4-5d4cd18098d8" providerId="ADAL" clId="{700F6BD7-ED32-AA4D-A69D-C055A8BE16C9}" dt="2024-10-12T10:33:06.187" v="3" actId="1076"/>
          <ac:spMkLst>
            <pc:docMk/>
            <pc:sldMk cId="1830361492" sldId="257"/>
            <ac:spMk id="2" creationId="{1A637901-F958-4E9B-9F67-F8B7D1736693}"/>
          </ac:spMkLst>
        </pc:spChg>
        <pc:spChg chg="mod">
          <ac:chgData name="Myrte Legemaate" userId="cc5c461d-9453-4bdd-88e4-5d4cd18098d8" providerId="ADAL" clId="{700F6BD7-ED32-AA4D-A69D-C055A8BE16C9}" dt="2024-10-12T10:34:05.401" v="21" actId="207"/>
          <ac:spMkLst>
            <pc:docMk/>
            <pc:sldMk cId="1830361492" sldId="257"/>
            <ac:spMk id="7" creationId="{118DBA1A-344E-44E2-8387-E5F627CA0E1E}"/>
          </ac:spMkLst>
        </pc:spChg>
        <pc:spChg chg="mod">
          <ac:chgData name="Myrte Legemaate" userId="cc5c461d-9453-4bdd-88e4-5d4cd18098d8" providerId="ADAL" clId="{700F6BD7-ED32-AA4D-A69D-C055A8BE16C9}" dt="2024-10-12T10:34:39.947" v="34" actId="14100"/>
          <ac:spMkLst>
            <pc:docMk/>
            <pc:sldMk cId="1830361492" sldId="257"/>
            <ac:spMk id="9" creationId="{D9308E56-203C-493C-9AA1-B36BF273A992}"/>
          </ac:spMkLst>
        </pc:spChg>
      </pc:sldChg>
      <pc:sldChg chg="del">
        <pc:chgData name="Myrte Legemaate" userId="cc5c461d-9453-4bdd-88e4-5d4cd18098d8" providerId="ADAL" clId="{700F6BD7-ED32-AA4D-A69D-C055A8BE16C9}" dt="2024-10-12T10:34:09.568" v="22" actId="2696"/>
        <pc:sldMkLst>
          <pc:docMk/>
          <pc:sldMk cId="2376189770" sldId="258"/>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12-10-2024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pic>
        <p:nvPicPr>
          <p:cNvPr id="9" name="Picture 8" descr="A picture containing drawing&#10;&#10;Description automatically generated">
            <a:extLst>
              <a:ext uri="{FF2B5EF4-FFF2-40B4-BE49-F238E27FC236}">
                <a16:creationId xmlns:a16="http://schemas.microsoft.com/office/drawing/2014/main" id="{1993CC05-C135-4F6F-A14A-7E9E5D6DC1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12-10-2024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12-10-2024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‹nr.›</a:t>
            </a:fld>
            <a:endParaRPr lang="nl-NL"/>
          </a:p>
        </p:txBody>
      </p:sp>
      <p:pic>
        <p:nvPicPr>
          <p:cNvPr id="9" name="Picture 8" descr="A screenshot of a cell phone&#10;&#10;Description automatically generated">
            <a:extLst>
              <a:ext uri="{FF2B5EF4-FFF2-40B4-BE49-F238E27FC236}">
                <a16:creationId xmlns:a16="http://schemas.microsoft.com/office/drawing/2014/main" id="{DBA51958-EBBC-4013-87EA-9844292F2C0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B82D1F"/>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B82D1F"/>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B82D1F"/>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B82D1F"/>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B82D1F"/>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r: 6 Points 1">
            <a:extLst>
              <a:ext uri="{FF2B5EF4-FFF2-40B4-BE49-F238E27FC236}">
                <a16:creationId xmlns:a16="http://schemas.microsoft.com/office/drawing/2014/main" id="{1A637901-F958-4E9B-9F67-F8B7D1736693}"/>
              </a:ext>
            </a:extLst>
          </p:cNvPr>
          <p:cNvSpPr/>
          <p:nvPr/>
        </p:nvSpPr>
        <p:spPr>
          <a:xfrm>
            <a:off x="4343970" y="2225846"/>
            <a:ext cx="6431409" cy="6648773"/>
          </a:xfrm>
          <a:prstGeom prst="star6">
            <a:avLst/>
          </a:prstGeom>
          <a:ln>
            <a:solidFill>
              <a:srgbClr val="B82D1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
        <p:nvSpPr>
          <p:cNvPr id="7" name="Tekstvak 2">
            <a:extLst>
              <a:ext uri="{FF2B5EF4-FFF2-40B4-BE49-F238E27FC236}">
                <a16:creationId xmlns:a16="http://schemas.microsoft.com/office/drawing/2014/main" id="{118DBA1A-344E-44E2-8387-E5F627CA0E1E}"/>
              </a:ext>
            </a:extLst>
          </p:cNvPr>
          <p:cNvSpPr txBox="1">
            <a:spLocks noChangeArrowheads="1"/>
          </p:cNvSpPr>
          <p:nvPr/>
        </p:nvSpPr>
        <p:spPr bwMode="auto">
          <a:xfrm>
            <a:off x="5439905" y="4000963"/>
            <a:ext cx="4184542" cy="3236746"/>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2000" b="1" dirty="0">
                <a:solidFill>
                  <a:srgbClr val="B82D1F"/>
                </a:solidFill>
                <a:effectLst/>
                <a:latin typeface="Roboto" panose="02000000000000000000" pitchFamily="2" charset="0"/>
                <a:ea typeface="Roboto" panose="02000000000000000000" pitchFamily="2" charset="0"/>
                <a:cs typeface="Times New Roman" panose="02020603050405020304" pitchFamily="18" charset="0"/>
              </a:rPr>
              <a:t>Leerdoel/leeruitkomst:</a:t>
            </a:r>
          </a:p>
          <a:p>
            <a:pPr algn="ctr">
              <a:lnSpc>
                <a:spcPct val="107000"/>
              </a:lnSpc>
              <a:spcAft>
                <a:spcPts val="800"/>
              </a:spcAft>
            </a:pPr>
            <a:r>
              <a:rPr lang="nl-NL" sz="1200" b="0" i="0" dirty="0">
                <a:solidFill>
                  <a:srgbClr val="000000"/>
                </a:solidFill>
                <a:effectLst/>
                <a:latin typeface="Roboto" panose="02000000000000000000" pitchFamily="2" charset="0"/>
                <a:ea typeface="Roboto" panose="02000000000000000000" pitchFamily="2" charset="0"/>
                <a:cs typeface="Roboto" panose="02000000000000000000" pitchFamily="2" charset="0"/>
              </a:rPr>
              <a:t>Je kunt een veilig en motiverend leerklimaat creëren door contact te maken met leerlingen, effectief gewenst gedrag en grenzen aan te geven, waarderend feedback te geven en oog te hebben voor de basisbehoeften en ontwikkeling van zowel de individuele leerling als de groep als geheel. Hierbij kan je wisselen tussen de docentrollen en houd je rekening met diversiteit. Je kunt kritisch kijken naar je eigen pedagogisch handelen en op basis daarvan je handelen aanpassen waarbij zowel bronnen vanuit de praktijk als bronnen uit de relevante theorie worden gebruikt.</a:t>
            </a:r>
          </a:p>
          <a:p>
            <a:pPr algn="ctr">
              <a:lnSpc>
                <a:spcPct val="107000"/>
              </a:lnSpc>
              <a:spcAft>
                <a:spcPts val="800"/>
              </a:spcAft>
            </a:pPr>
            <a:r>
              <a:rPr lang="nl-NL" sz="1200" dirty="0">
                <a:solidFill>
                  <a:srgbClr val="C00000"/>
                </a:solidFill>
                <a:latin typeface="Roboto Slab"/>
                <a:ea typeface="Roboto Slab"/>
                <a:cs typeface="Roboto Slab"/>
              </a:rPr>
              <a:t>Leeruitkomst HAN wpl2, jaar 3 </a:t>
            </a:r>
            <a:br>
              <a:rPr lang="nl-NL" sz="1200" dirty="0">
                <a:solidFill>
                  <a:srgbClr val="C00000"/>
                </a:solidFill>
              </a:rPr>
            </a:br>
            <a:r>
              <a:rPr lang="nl-NL" sz="1200" dirty="0">
                <a:solidFill>
                  <a:srgbClr val="C00000"/>
                </a:solidFill>
                <a:latin typeface="Roboto Slab"/>
                <a:ea typeface="Roboto Slab"/>
                <a:cs typeface="Roboto Slab"/>
              </a:rPr>
              <a:t>Pedagogische bekwaamheid:</a:t>
            </a:r>
            <a:endParaRPr lang="nl-NL" sz="1200" dirty="0">
              <a:solidFill>
                <a:srgbClr val="B82D1F"/>
              </a:solidFill>
              <a:effectLst/>
              <a:latin typeface="Roboto" panose="02000000000000000000" pitchFamily="2" charset="0"/>
              <a:ea typeface="Roboto" panose="02000000000000000000" pitchFamily="2" charset="0"/>
              <a:cs typeface="Roboto" panose="02000000000000000000" pitchFamily="2" charset="0"/>
            </a:endParaRPr>
          </a:p>
          <a:p>
            <a:pPr>
              <a:lnSpc>
                <a:spcPct val="107000"/>
              </a:lnSpc>
              <a:spcAft>
                <a:spcPts val="800"/>
              </a:spcAft>
            </a:pPr>
            <a:r>
              <a:rPr lang="nl-NL" sz="12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rPr>
              <a:t> </a:t>
            </a:r>
            <a:endParaRPr lang="nl-NL" sz="11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endParaRPr>
          </a:p>
        </p:txBody>
      </p:sp>
      <p:sp>
        <p:nvSpPr>
          <p:cNvPr id="9" name="Tekstvak 2">
            <a:extLst>
              <a:ext uri="{FF2B5EF4-FFF2-40B4-BE49-F238E27FC236}">
                <a16:creationId xmlns:a16="http://schemas.microsoft.com/office/drawing/2014/main" id="{D9308E56-203C-493C-9AA1-B36BF273A992}"/>
              </a:ext>
            </a:extLst>
          </p:cNvPr>
          <p:cNvSpPr txBox="1">
            <a:spLocks noChangeArrowheads="1"/>
          </p:cNvSpPr>
          <p:nvPr/>
        </p:nvSpPr>
        <p:spPr bwMode="auto">
          <a:xfrm>
            <a:off x="4343970" y="984066"/>
            <a:ext cx="6201010" cy="635721"/>
          </a:xfrm>
          <a:prstGeom prst="rect">
            <a:avLst/>
          </a:prstGeom>
          <a:noFill/>
          <a:ln w="12700">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2200" b="1" dirty="0">
                <a:solidFill>
                  <a:srgbClr val="B82D1F"/>
                </a:solidFill>
                <a:effectLst/>
                <a:latin typeface="Roboto" panose="02000000000000000000" pitchFamily="2" charset="0"/>
                <a:ea typeface="Roboto" panose="02000000000000000000" pitchFamily="2" charset="0"/>
                <a:cs typeface="Times New Roman" panose="02020603050405020304" pitchFamily="18" charset="0"/>
              </a:rPr>
              <a:t>- De Maat -</a:t>
            </a:r>
            <a:endParaRPr lang="nl-NL" sz="11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endParaRPr>
          </a:p>
          <a:p>
            <a:pPr algn="ctr">
              <a:lnSpc>
                <a:spcPct val="107000"/>
              </a:lnSpc>
              <a:spcAft>
                <a:spcPts val="800"/>
              </a:spcAft>
            </a:pPr>
            <a:r>
              <a:rPr lang="nl-NL" sz="14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rPr>
              <a:t> </a:t>
            </a:r>
            <a:endParaRPr lang="nl-NL" sz="1100" dirty="0">
              <a:solidFill>
                <a:srgbClr val="B82D1F"/>
              </a:solidFill>
              <a:effectLst/>
              <a:latin typeface="Roboto" panose="02000000000000000000" pitchFamily="2" charset="0"/>
              <a:ea typeface="Roboto" panose="02000000000000000000" pitchFamily="2" charset="0"/>
              <a:cs typeface="Times New Roman" panose="02020603050405020304" pitchFamily="18" charset="0"/>
            </a:endParaRPr>
          </a:p>
        </p:txBody>
      </p:sp>
      <p:sp>
        <p:nvSpPr>
          <p:cNvPr id="16" name="Rechthoek 2">
            <a:extLst>
              <a:ext uri="{FF2B5EF4-FFF2-40B4-BE49-F238E27FC236}">
                <a16:creationId xmlns:a16="http://schemas.microsoft.com/office/drawing/2014/main" id="{46CB80E9-8FC5-43E8-A927-3160BE9ECFF2}"/>
              </a:ext>
            </a:extLst>
          </p:cNvPr>
          <p:cNvSpPr/>
          <p:nvPr/>
        </p:nvSpPr>
        <p:spPr>
          <a:xfrm rot="5400000">
            <a:off x="11629408" y="1508977"/>
            <a:ext cx="1863978" cy="3177195"/>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dirty="0"/>
          </a:p>
        </p:txBody>
      </p:sp>
      <p:sp>
        <p:nvSpPr>
          <p:cNvPr id="20" name="Rechthoek 2">
            <a:extLst>
              <a:ext uri="{FF2B5EF4-FFF2-40B4-BE49-F238E27FC236}">
                <a16:creationId xmlns:a16="http://schemas.microsoft.com/office/drawing/2014/main" id="{DBE6E812-B805-4D77-9951-11E2518AF367}"/>
              </a:ext>
            </a:extLst>
          </p:cNvPr>
          <p:cNvSpPr/>
          <p:nvPr/>
        </p:nvSpPr>
        <p:spPr>
          <a:xfrm rot="5400000">
            <a:off x="1616188" y="1569238"/>
            <a:ext cx="1863978" cy="3177195"/>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dirty="0"/>
          </a:p>
        </p:txBody>
      </p:sp>
      <p:sp>
        <p:nvSpPr>
          <p:cNvPr id="21" name="Rechthoek 2">
            <a:extLst>
              <a:ext uri="{FF2B5EF4-FFF2-40B4-BE49-F238E27FC236}">
                <a16:creationId xmlns:a16="http://schemas.microsoft.com/office/drawing/2014/main" id="{F498F9D2-C1ED-4597-AC57-4ABECB223214}"/>
              </a:ext>
            </a:extLst>
          </p:cNvPr>
          <p:cNvSpPr/>
          <p:nvPr/>
        </p:nvSpPr>
        <p:spPr>
          <a:xfrm rot="5400000">
            <a:off x="1616188" y="4583273"/>
            <a:ext cx="1863978" cy="3177195"/>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dirty="0"/>
          </a:p>
        </p:txBody>
      </p:sp>
      <p:sp>
        <p:nvSpPr>
          <p:cNvPr id="22" name="Rechthoek 2">
            <a:extLst>
              <a:ext uri="{FF2B5EF4-FFF2-40B4-BE49-F238E27FC236}">
                <a16:creationId xmlns:a16="http://schemas.microsoft.com/office/drawing/2014/main" id="{2596B899-1FEA-42F7-AB4F-49C1E00A8F73}"/>
              </a:ext>
            </a:extLst>
          </p:cNvPr>
          <p:cNvSpPr/>
          <p:nvPr/>
        </p:nvSpPr>
        <p:spPr>
          <a:xfrm rot="5400000">
            <a:off x="11629408" y="4583269"/>
            <a:ext cx="1863978" cy="3177195"/>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dirty="0"/>
          </a:p>
        </p:txBody>
      </p:sp>
      <p:sp>
        <p:nvSpPr>
          <p:cNvPr id="23" name="Rechthoek 2">
            <a:extLst>
              <a:ext uri="{FF2B5EF4-FFF2-40B4-BE49-F238E27FC236}">
                <a16:creationId xmlns:a16="http://schemas.microsoft.com/office/drawing/2014/main" id="{7A4A0D0A-31EF-47E2-9168-B760B35754DE}"/>
              </a:ext>
            </a:extLst>
          </p:cNvPr>
          <p:cNvSpPr/>
          <p:nvPr/>
        </p:nvSpPr>
        <p:spPr>
          <a:xfrm rot="5400000">
            <a:off x="9085103" y="7187159"/>
            <a:ext cx="1863978" cy="3177195"/>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dirty="0"/>
          </a:p>
        </p:txBody>
      </p:sp>
      <p:sp>
        <p:nvSpPr>
          <p:cNvPr id="24" name="Rechthoek 2">
            <a:extLst>
              <a:ext uri="{FF2B5EF4-FFF2-40B4-BE49-F238E27FC236}">
                <a16:creationId xmlns:a16="http://schemas.microsoft.com/office/drawing/2014/main" id="{E1FDD14D-E9D9-4FC8-A005-E2C0D444A2B7}"/>
              </a:ext>
            </a:extLst>
          </p:cNvPr>
          <p:cNvSpPr/>
          <p:nvPr/>
        </p:nvSpPr>
        <p:spPr>
          <a:xfrm rot="5400000">
            <a:off x="4170268" y="7187160"/>
            <a:ext cx="1863978" cy="3177195"/>
          </a:xfrm>
          <a:prstGeom prst="rect">
            <a:avLst/>
          </a:prstGeom>
          <a:solidFill>
            <a:srgbClr val="F7D5D1"/>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nl-NL" dirty="0"/>
          </a:p>
        </p:txBody>
      </p:sp>
    </p:spTree>
    <p:extLst>
      <p:ext uri="{BB962C8B-B14F-4D97-AF65-F5344CB8AC3E}">
        <p14:creationId xmlns:p14="http://schemas.microsoft.com/office/powerpoint/2010/main" val="18303614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5AC174-B2C0-45C8-BA94-5858558D67C4}">
  <ds:schemaRefs>
    <ds:schemaRef ds:uri="http://schemas.microsoft.com/office/infopath/2007/PartnerControls"/>
    <ds:schemaRef ds:uri="http://purl.org/dc/elements/1.1/"/>
    <ds:schemaRef ds:uri="http://schemas.microsoft.com/office/2006/documentManagement/types"/>
    <ds:schemaRef ds:uri="http://www.w3.org/XML/1998/namespace"/>
    <ds:schemaRef ds:uri="http://schemas.openxmlformats.org/package/2006/metadata/core-properties"/>
    <ds:schemaRef ds:uri="http://purl.org/dc/terms/"/>
    <ds:schemaRef ds:uri="http://schemas.microsoft.com/office/2006/metadata/properties"/>
    <ds:schemaRef ds:uri="http://purl.org/dc/dcmitype/"/>
    <ds:schemaRef ds:uri="2c2cb585-57a7-48c0-ae96-4113c54800d9"/>
  </ds:schemaRefs>
</ds:datastoreItem>
</file>

<file path=customXml/itemProps2.xml><?xml version="1.0" encoding="utf-8"?>
<ds:datastoreItem xmlns:ds="http://schemas.openxmlformats.org/officeDocument/2006/customXml" ds:itemID="{4CAA8A13-72BE-4CDC-8E3D-046E4D15EAC4}">
  <ds:schemaRefs>
    <ds:schemaRef ds:uri="http://schemas.microsoft.com/sharepoint/v3/contenttype/forms"/>
  </ds:schemaRefs>
</ds:datastoreItem>
</file>

<file path=customXml/itemProps3.xml><?xml version="1.0" encoding="utf-8"?>
<ds:datastoreItem xmlns:ds="http://schemas.openxmlformats.org/officeDocument/2006/customXml" ds:itemID="{8166E09F-82D6-43B3-8B31-14A680F43523}"/>
</file>

<file path=docProps/app.xml><?xml version="1.0" encoding="utf-8"?>
<Properties xmlns="http://schemas.openxmlformats.org/officeDocument/2006/extended-properties" xmlns:vt="http://schemas.openxmlformats.org/officeDocument/2006/docPropsVTypes">
  <Template>Office Theme</Template>
  <TotalTime>2</TotalTime>
  <Words>113</Words>
  <Application>Microsoft Macintosh PowerPoint</Application>
  <PresentationFormat>Aangepast</PresentationFormat>
  <Paragraphs>6</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Roboto</vt:lpstr>
      <vt:lpstr>Roboto Slab</vt:lpstr>
      <vt:lpstr>Office Theme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Myrte Legemaate</cp:lastModifiedBy>
  <cp:revision>13</cp:revision>
  <dcterms:created xsi:type="dcterms:W3CDTF">2020-03-10T15:20:33Z</dcterms:created>
  <dcterms:modified xsi:type="dcterms:W3CDTF">2024-10-12T10:34:42Z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0x01010084C01994631379489957D5CF4EA630F4</vt:lpwstr>
  </property>
</Properties>
</file>