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3" r:id="rId5"/>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5497"/>
    <a:srgbClr val="7395D3"/>
    <a:srgbClr val="90ABDC"/>
    <a:srgbClr val="4472C4"/>
    <a:srgbClr val="A47D00"/>
    <a:srgbClr val="FFC000"/>
    <a:srgbClr val="9A470E"/>
    <a:srgbClr val="ED7D31"/>
    <a:srgbClr val="3F6228"/>
    <a:srgbClr val="70AD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6190"/>
  </p:normalViewPr>
  <p:slideViewPr>
    <p:cSldViewPr snapToGrid="0">
      <p:cViewPr varScale="1">
        <p:scale>
          <a:sx n="112" d="100"/>
          <a:sy n="112" d="100"/>
        </p:scale>
        <p:origin x="168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yrte Legemaate" userId="cc5c461d-9453-4bdd-88e4-5d4cd18098d8" providerId="ADAL" clId="{B30FB84F-A77A-8546-BFD1-574817E20124}"/>
    <pc:docChg chg="delSld modSld">
      <pc:chgData name="Myrte Legemaate" userId="cc5c461d-9453-4bdd-88e4-5d4cd18098d8" providerId="ADAL" clId="{B30FB84F-A77A-8546-BFD1-574817E20124}" dt="2024-10-14T04:52:37.410" v="259" actId="2696"/>
      <pc:docMkLst>
        <pc:docMk/>
      </pc:docMkLst>
      <pc:sldChg chg="del">
        <pc:chgData name="Myrte Legemaate" userId="cc5c461d-9453-4bdd-88e4-5d4cd18098d8" providerId="ADAL" clId="{B30FB84F-A77A-8546-BFD1-574817E20124}" dt="2024-10-14T04:52:37.410" v="259" actId="2696"/>
        <pc:sldMkLst>
          <pc:docMk/>
          <pc:sldMk cId="1014057404" sldId="258"/>
        </pc:sldMkLst>
      </pc:sldChg>
      <pc:sldChg chg="modSp mod">
        <pc:chgData name="Myrte Legemaate" userId="cc5c461d-9453-4bdd-88e4-5d4cd18098d8" providerId="ADAL" clId="{B30FB84F-A77A-8546-BFD1-574817E20124}" dt="2024-10-14T04:52:32.492" v="258" actId="14100"/>
        <pc:sldMkLst>
          <pc:docMk/>
          <pc:sldMk cId="782621517" sldId="263"/>
        </pc:sldMkLst>
        <pc:spChg chg="mod">
          <ac:chgData name="Myrte Legemaate" userId="cc5c461d-9453-4bdd-88e4-5d4cd18098d8" providerId="ADAL" clId="{B30FB84F-A77A-8546-BFD1-574817E20124}" dt="2024-10-14T04:51:12.800" v="27" actId="20577"/>
          <ac:spMkLst>
            <pc:docMk/>
            <pc:sldMk cId="782621517" sldId="263"/>
            <ac:spMk id="27" creationId="{7286F11F-C277-D0FC-E8A9-4BFED2F7CB56}"/>
          </ac:spMkLst>
        </pc:spChg>
        <pc:spChg chg="mod">
          <ac:chgData name="Myrte Legemaate" userId="cc5c461d-9453-4bdd-88e4-5d4cd18098d8" providerId="ADAL" clId="{B30FB84F-A77A-8546-BFD1-574817E20124}" dt="2024-10-14T04:52:32.492" v="258" actId="14100"/>
          <ac:spMkLst>
            <pc:docMk/>
            <pc:sldMk cId="782621517" sldId="263"/>
            <ac:spMk id="35" creationId="{F266EC13-03C6-C08E-47FA-B23D49B5489A}"/>
          </ac:spMkLst>
        </pc:spChg>
        <pc:spChg chg="mod">
          <ac:chgData name="Myrte Legemaate" userId="cc5c461d-9453-4bdd-88e4-5d4cd18098d8" providerId="ADAL" clId="{B30FB84F-A77A-8546-BFD1-574817E20124}" dt="2024-10-14T04:52:30.637" v="257" actId="14100"/>
          <ac:spMkLst>
            <pc:docMk/>
            <pc:sldMk cId="782621517" sldId="263"/>
            <ac:spMk id="36" creationId="{B1D0B773-BADA-1C35-0FED-C4071878AFB2}"/>
          </ac:spMkLst>
        </pc:spChg>
      </pc:sldChg>
    </pc:docChg>
  </pc:docChgLst>
  <pc:docChgLst>
    <pc:chgData name="Reijnierse,  C." userId="39031118-1ed6-4fc2-a619-ae90d8a42f71" providerId="ADAL" clId="{C4541286-C86D-45F2-A511-F3A108D87556}"/>
    <pc:docChg chg="undo redo custSel addSld delSld modSld addMainMaster delMainMaster modMainMaster">
      <pc:chgData name="Reijnierse,  C." userId="39031118-1ed6-4fc2-a619-ae90d8a42f71" providerId="ADAL" clId="{C4541286-C86D-45F2-A511-F3A108D87556}" dt="2020-07-13T16:22:19.664" v="913" actId="478"/>
      <pc:docMkLst>
        <pc:docMk/>
      </pc:docMkLst>
      <pc:sldChg chg="delSp modSp del">
        <pc:chgData name="Reijnierse,  C." userId="39031118-1ed6-4fc2-a619-ae90d8a42f71" providerId="ADAL" clId="{C4541286-C86D-45F2-A511-F3A108D87556}" dt="2020-07-10T11:29:50.326" v="44" actId="47"/>
        <pc:sldMkLst>
          <pc:docMk/>
          <pc:sldMk cId="3058502426" sldId="257"/>
        </pc:sldMkLst>
        <pc:picChg chg="del mod">
          <ac:chgData name="Reijnierse,  C." userId="39031118-1ed6-4fc2-a619-ae90d8a42f71" providerId="ADAL" clId="{C4541286-C86D-45F2-A511-F3A108D87556}" dt="2020-07-10T11:28:37.148" v="39" actId="478"/>
          <ac:picMkLst>
            <pc:docMk/>
            <pc:sldMk cId="3058502426" sldId="257"/>
            <ac:picMk id="2055" creationId="{457572E9-E120-47ED-B649-81EA8C5D85C6}"/>
          </ac:picMkLst>
        </pc:picChg>
      </pc:sldChg>
      <pc:sldChg chg="addSp delSp modSp mod">
        <pc:chgData name="Reijnierse,  C." userId="39031118-1ed6-4fc2-a619-ae90d8a42f71" providerId="ADAL" clId="{C4541286-C86D-45F2-A511-F3A108D87556}" dt="2020-07-13T16:21:20.772" v="909" actId="207"/>
        <pc:sldMkLst>
          <pc:docMk/>
          <pc:sldMk cId="1014057404" sldId="258"/>
        </pc:sldMkLst>
        <pc:spChg chg="del mod">
          <ac:chgData name="Reijnierse,  C." userId="39031118-1ed6-4fc2-a619-ae90d8a42f71" providerId="ADAL" clId="{C4541286-C86D-45F2-A511-F3A108D87556}" dt="2020-07-10T11:23:23.064" v="15" actId="478"/>
          <ac:spMkLst>
            <pc:docMk/>
            <pc:sldMk cId="1014057404" sldId="258"/>
            <ac:spMk id="6" creationId="{3F10FC3E-06AD-4F86-84C5-FC1BC5C3788F}"/>
          </ac:spMkLst>
        </pc:spChg>
        <pc:spChg chg="del">
          <ac:chgData name="Reijnierse,  C." userId="39031118-1ed6-4fc2-a619-ae90d8a42f71" providerId="ADAL" clId="{C4541286-C86D-45F2-A511-F3A108D87556}" dt="2020-07-10T11:23:27.215" v="16" actId="478"/>
          <ac:spMkLst>
            <pc:docMk/>
            <pc:sldMk cId="1014057404" sldId="258"/>
            <ac:spMk id="7" creationId="{D5F8283D-F5F9-41C0-972D-C39EBD1A26D3}"/>
          </ac:spMkLst>
        </pc:spChg>
        <pc:spChg chg="del">
          <ac:chgData name="Reijnierse,  C." userId="39031118-1ed6-4fc2-a619-ae90d8a42f71" providerId="ADAL" clId="{C4541286-C86D-45F2-A511-F3A108D87556}" dt="2020-07-10T11:23:27.215" v="16" actId="478"/>
          <ac:spMkLst>
            <pc:docMk/>
            <pc:sldMk cId="1014057404" sldId="258"/>
            <ac:spMk id="8" creationId="{EDB70D1D-5441-4D68-9C39-80774096AB9F}"/>
          </ac:spMkLst>
        </pc:spChg>
        <pc:spChg chg="add mod">
          <ac:chgData name="Reijnierse,  C." userId="39031118-1ed6-4fc2-a619-ae90d8a42f71" providerId="ADAL" clId="{C4541286-C86D-45F2-A511-F3A108D87556}" dt="2020-07-10T11:30:52.484" v="52" actId="20577"/>
          <ac:spMkLst>
            <pc:docMk/>
            <pc:sldMk cId="1014057404" sldId="258"/>
            <ac:spMk id="10" creationId="{633A7550-E68D-4873-92A0-B04C7103784E}"/>
          </ac:spMkLst>
        </pc:spChg>
        <pc:spChg chg="add mod">
          <ac:chgData name="Reijnierse,  C." userId="39031118-1ed6-4fc2-a619-ae90d8a42f71" providerId="ADAL" clId="{C4541286-C86D-45F2-A511-F3A108D87556}" dt="2020-07-13T16:21:20.772" v="909" actId="207"/>
          <ac:spMkLst>
            <pc:docMk/>
            <pc:sldMk cId="1014057404" sldId="258"/>
            <ac:spMk id="12" creationId="{666DFEB1-9762-42F5-93B6-D9B0A34B5F03}"/>
          </ac:spMkLst>
        </pc:spChg>
        <pc:spChg chg="add mod">
          <ac:chgData name="Reijnierse,  C." userId="39031118-1ed6-4fc2-a619-ae90d8a42f71" providerId="ADAL" clId="{C4541286-C86D-45F2-A511-F3A108D87556}" dt="2020-07-13T16:21:20.772" v="909" actId="207"/>
          <ac:spMkLst>
            <pc:docMk/>
            <pc:sldMk cId="1014057404" sldId="258"/>
            <ac:spMk id="13" creationId="{5271B462-4AEB-4CC3-9D17-F667E9B50108}"/>
          </ac:spMkLst>
        </pc:spChg>
        <pc:spChg chg="add mod">
          <ac:chgData name="Reijnierse,  C." userId="39031118-1ed6-4fc2-a619-ae90d8a42f71" providerId="ADAL" clId="{C4541286-C86D-45F2-A511-F3A108D87556}" dt="2020-07-13T16:21:20.772" v="909" actId="207"/>
          <ac:spMkLst>
            <pc:docMk/>
            <pc:sldMk cId="1014057404" sldId="258"/>
            <ac:spMk id="14" creationId="{889EDA04-CEC8-4B5B-8F79-5D75B456A475}"/>
          </ac:spMkLst>
        </pc:spChg>
        <pc:spChg chg="add mod">
          <ac:chgData name="Reijnierse,  C." userId="39031118-1ed6-4fc2-a619-ae90d8a42f71" providerId="ADAL" clId="{C4541286-C86D-45F2-A511-F3A108D87556}" dt="2020-07-13T16:21:20.772" v="909" actId="207"/>
          <ac:spMkLst>
            <pc:docMk/>
            <pc:sldMk cId="1014057404" sldId="258"/>
            <ac:spMk id="15" creationId="{5707E295-B81B-4BC6-90D6-91215BBAD7B6}"/>
          </ac:spMkLst>
        </pc:spChg>
        <pc:picChg chg="del mod">
          <ac:chgData name="Reijnierse,  C." userId="39031118-1ed6-4fc2-a619-ae90d8a42f71" providerId="ADAL" clId="{C4541286-C86D-45F2-A511-F3A108D87556}" dt="2020-07-10T11:23:19.401" v="13" actId="478"/>
          <ac:picMkLst>
            <pc:docMk/>
            <pc:sldMk cId="1014057404" sldId="258"/>
            <ac:picMk id="9" creationId="{CA945815-DB5F-4B1A-BD4A-0C14196CF87C}"/>
          </ac:picMkLst>
        </pc:picChg>
        <pc:picChg chg="add mod">
          <ac:chgData name="Reijnierse,  C." userId="39031118-1ed6-4fc2-a619-ae90d8a42f71" providerId="ADAL" clId="{C4541286-C86D-45F2-A511-F3A108D87556}" dt="2020-07-10T11:31:27.023" v="54" actId="1076"/>
          <ac:picMkLst>
            <pc:docMk/>
            <pc:sldMk cId="1014057404" sldId="258"/>
            <ac:picMk id="11" creationId="{3678FA57-2203-402F-8E97-F10392A87D96}"/>
          </ac:picMkLst>
        </pc:picChg>
        <pc:picChg chg="add mod">
          <ac:chgData name="Reijnierse,  C." userId="39031118-1ed6-4fc2-a619-ae90d8a42f71" providerId="ADAL" clId="{C4541286-C86D-45F2-A511-F3A108D87556}" dt="2020-07-10T11:32:54.078" v="70" actId="1076"/>
          <ac:picMkLst>
            <pc:docMk/>
            <pc:sldMk cId="1014057404" sldId="258"/>
            <ac:picMk id="16" creationId="{3B31D9E6-E98B-402D-ACED-4AE2647187C9}"/>
          </ac:picMkLst>
        </pc:picChg>
        <pc:picChg chg="add mod">
          <ac:chgData name="Reijnierse,  C." userId="39031118-1ed6-4fc2-a619-ae90d8a42f71" providerId="ADAL" clId="{C4541286-C86D-45F2-A511-F3A108D87556}" dt="2020-07-10T11:34:50.442" v="136" actId="1037"/>
          <ac:picMkLst>
            <pc:docMk/>
            <pc:sldMk cId="1014057404" sldId="258"/>
            <ac:picMk id="17" creationId="{2B51FF3D-3EDB-4603-A008-1D0C690226DF}"/>
          </ac:picMkLst>
        </pc:picChg>
      </pc:sldChg>
      <pc:sldChg chg="addSp delSp modSp mod">
        <pc:chgData name="Reijnierse,  C." userId="39031118-1ed6-4fc2-a619-ae90d8a42f71" providerId="ADAL" clId="{C4541286-C86D-45F2-A511-F3A108D87556}" dt="2020-07-13T16:21:45.900" v="911" actId="207"/>
        <pc:sldMkLst>
          <pc:docMk/>
          <pc:sldMk cId="1239344468" sldId="260"/>
        </pc:sldMkLst>
        <pc:spChg chg="del">
          <ac:chgData name="Reijnierse,  C." userId="39031118-1ed6-4fc2-a619-ae90d8a42f71" providerId="ADAL" clId="{C4541286-C86D-45F2-A511-F3A108D87556}" dt="2020-07-10T11:23:37.994" v="17" actId="478"/>
          <ac:spMkLst>
            <pc:docMk/>
            <pc:sldMk cId="1239344468" sldId="260"/>
            <ac:spMk id="6" creationId="{E8C3E922-5E87-4F4C-93B7-2292C42B5E60}"/>
          </ac:spMkLst>
        </pc:spChg>
        <pc:spChg chg="del">
          <ac:chgData name="Reijnierse,  C." userId="39031118-1ed6-4fc2-a619-ae90d8a42f71" providerId="ADAL" clId="{C4541286-C86D-45F2-A511-F3A108D87556}" dt="2020-07-10T11:23:37.994" v="17" actId="478"/>
          <ac:spMkLst>
            <pc:docMk/>
            <pc:sldMk cId="1239344468" sldId="260"/>
            <ac:spMk id="7" creationId="{614B8A73-1659-419A-AFF2-4A59EAD31646}"/>
          </ac:spMkLst>
        </pc:spChg>
        <pc:spChg chg="del">
          <ac:chgData name="Reijnierse,  C." userId="39031118-1ed6-4fc2-a619-ae90d8a42f71" providerId="ADAL" clId="{C4541286-C86D-45F2-A511-F3A108D87556}" dt="2020-07-10T11:23:37.994" v="17" actId="478"/>
          <ac:spMkLst>
            <pc:docMk/>
            <pc:sldMk cId="1239344468" sldId="260"/>
            <ac:spMk id="8" creationId="{CFD49F78-D7FA-4E30-9DA7-2069960906D9}"/>
          </ac:spMkLst>
        </pc:spChg>
        <pc:spChg chg="del">
          <ac:chgData name="Reijnierse,  C." userId="39031118-1ed6-4fc2-a619-ae90d8a42f71" providerId="ADAL" clId="{C4541286-C86D-45F2-A511-F3A108D87556}" dt="2020-07-10T11:23:37.994" v="17" actId="478"/>
          <ac:spMkLst>
            <pc:docMk/>
            <pc:sldMk cId="1239344468" sldId="260"/>
            <ac:spMk id="9" creationId="{A76BA0CF-5987-488B-99C2-C51A63ECC5B4}"/>
          </ac:spMkLst>
        </pc:spChg>
        <pc:spChg chg="del">
          <ac:chgData name="Reijnierse,  C." userId="39031118-1ed6-4fc2-a619-ae90d8a42f71" providerId="ADAL" clId="{C4541286-C86D-45F2-A511-F3A108D87556}" dt="2020-07-10T11:23:37.994" v="17" actId="478"/>
          <ac:spMkLst>
            <pc:docMk/>
            <pc:sldMk cId="1239344468" sldId="260"/>
            <ac:spMk id="10" creationId="{4A481FAA-4B3F-4612-B3E6-9A352386EDB5}"/>
          </ac:spMkLst>
        </pc:spChg>
        <pc:spChg chg="del">
          <ac:chgData name="Reijnierse,  C." userId="39031118-1ed6-4fc2-a619-ae90d8a42f71" providerId="ADAL" clId="{C4541286-C86D-45F2-A511-F3A108D87556}" dt="2020-07-10T11:23:37.994" v="17" actId="478"/>
          <ac:spMkLst>
            <pc:docMk/>
            <pc:sldMk cId="1239344468" sldId="260"/>
            <ac:spMk id="16" creationId="{490A2D11-1C85-46F0-9B6C-9D2BA1E087CE}"/>
          </ac:spMkLst>
        </pc:spChg>
        <pc:spChg chg="del">
          <ac:chgData name="Reijnierse,  C." userId="39031118-1ed6-4fc2-a619-ae90d8a42f71" providerId="ADAL" clId="{C4541286-C86D-45F2-A511-F3A108D87556}" dt="2020-07-10T11:23:37.994" v="17" actId="478"/>
          <ac:spMkLst>
            <pc:docMk/>
            <pc:sldMk cId="1239344468" sldId="260"/>
            <ac:spMk id="23" creationId="{2B9FA3C7-C596-46CF-949A-728FFD9A3A3B}"/>
          </ac:spMkLst>
        </pc:spChg>
        <pc:spChg chg="del">
          <ac:chgData name="Reijnierse,  C." userId="39031118-1ed6-4fc2-a619-ae90d8a42f71" providerId="ADAL" clId="{C4541286-C86D-45F2-A511-F3A108D87556}" dt="2020-07-10T11:23:37.994" v="17" actId="478"/>
          <ac:spMkLst>
            <pc:docMk/>
            <pc:sldMk cId="1239344468" sldId="260"/>
            <ac:spMk id="24" creationId="{027F135E-F6A2-46EE-9FF4-984E4637350D}"/>
          </ac:spMkLst>
        </pc:spChg>
        <pc:spChg chg="add del">
          <ac:chgData name="Reijnierse,  C." userId="39031118-1ed6-4fc2-a619-ae90d8a42f71" providerId="ADAL" clId="{C4541286-C86D-45F2-A511-F3A108D87556}" dt="2020-07-10T11:35:54.256" v="139" actId="478"/>
          <ac:spMkLst>
            <pc:docMk/>
            <pc:sldMk cId="1239344468" sldId="260"/>
            <ac:spMk id="25" creationId="{3BD46771-2B82-49DF-B705-81DC947B6E39}"/>
          </ac:spMkLst>
        </pc:spChg>
        <pc:spChg chg="add del mod">
          <ac:chgData name="Reijnierse,  C." userId="39031118-1ed6-4fc2-a619-ae90d8a42f71" providerId="ADAL" clId="{C4541286-C86D-45F2-A511-F3A108D87556}" dt="2020-07-10T11:36:10.188" v="143" actId="478"/>
          <ac:spMkLst>
            <pc:docMk/>
            <pc:sldMk cId="1239344468" sldId="260"/>
            <ac:spMk id="26" creationId="{35F318DE-AEFC-4BAC-A78C-78E0EC097936}"/>
          </ac:spMkLst>
        </pc:spChg>
        <pc:spChg chg="add mod">
          <ac:chgData name="Reijnierse,  C." userId="39031118-1ed6-4fc2-a619-ae90d8a42f71" providerId="ADAL" clId="{C4541286-C86D-45F2-A511-F3A108D87556}" dt="2020-07-10T11:46:46.172" v="478" actId="1076"/>
          <ac:spMkLst>
            <pc:docMk/>
            <pc:sldMk cId="1239344468" sldId="260"/>
            <ac:spMk id="27" creationId="{8DCF7D6F-60B0-4E2F-B350-7EDBCC39F290}"/>
          </ac:spMkLst>
        </pc:spChg>
        <pc:spChg chg="add mod">
          <ac:chgData name="Reijnierse,  C." userId="39031118-1ed6-4fc2-a619-ae90d8a42f71" providerId="ADAL" clId="{C4541286-C86D-45F2-A511-F3A108D87556}" dt="2020-07-10T11:42:34.630" v="279" actId="122"/>
          <ac:spMkLst>
            <pc:docMk/>
            <pc:sldMk cId="1239344468" sldId="260"/>
            <ac:spMk id="28" creationId="{E6BA86DD-EB3D-4E63-AD9F-0D8647C3E995}"/>
          </ac:spMkLst>
        </pc:spChg>
        <pc:spChg chg="add mod">
          <ac:chgData name="Reijnierse,  C." userId="39031118-1ed6-4fc2-a619-ae90d8a42f71" providerId="ADAL" clId="{C4541286-C86D-45F2-A511-F3A108D87556}" dt="2020-07-13T16:21:41.522" v="910" actId="207"/>
          <ac:spMkLst>
            <pc:docMk/>
            <pc:sldMk cId="1239344468" sldId="260"/>
            <ac:spMk id="30" creationId="{9C4BB8F0-9885-4D01-89EE-BAB74F6348E4}"/>
          </ac:spMkLst>
        </pc:spChg>
        <pc:spChg chg="add mod">
          <ac:chgData name="Reijnierse,  C." userId="39031118-1ed6-4fc2-a619-ae90d8a42f71" providerId="ADAL" clId="{C4541286-C86D-45F2-A511-F3A108D87556}" dt="2020-07-13T16:21:41.522" v="910" actId="207"/>
          <ac:spMkLst>
            <pc:docMk/>
            <pc:sldMk cId="1239344468" sldId="260"/>
            <ac:spMk id="31" creationId="{3B73A019-0BE1-4D1F-9F05-F3CD5AD64CE7}"/>
          </ac:spMkLst>
        </pc:spChg>
        <pc:spChg chg="add mod">
          <ac:chgData name="Reijnierse,  C." userId="39031118-1ed6-4fc2-a619-ae90d8a42f71" providerId="ADAL" clId="{C4541286-C86D-45F2-A511-F3A108D87556}" dt="2020-07-13T16:21:41.522" v="910" actId="207"/>
          <ac:spMkLst>
            <pc:docMk/>
            <pc:sldMk cId="1239344468" sldId="260"/>
            <ac:spMk id="32" creationId="{324AEEB0-D993-4DE9-B4C4-CB88733AE95F}"/>
          </ac:spMkLst>
        </pc:spChg>
        <pc:spChg chg="add mod">
          <ac:chgData name="Reijnierse,  C." userId="39031118-1ed6-4fc2-a619-ae90d8a42f71" providerId="ADAL" clId="{C4541286-C86D-45F2-A511-F3A108D87556}" dt="2020-07-13T16:21:45.900" v="911" actId="207"/>
          <ac:spMkLst>
            <pc:docMk/>
            <pc:sldMk cId="1239344468" sldId="260"/>
            <ac:spMk id="33" creationId="{2BC9FCF3-D821-4386-B81B-AB3D747424E5}"/>
          </ac:spMkLst>
        </pc:spChg>
        <pc:spChg chg="add mod">
          <ac:chgData name="Reijnierse,  C." userId="39031118-1ed6-4fc2-a619-ae90d8a42f71" providerId="ADAL" clId="{C4541286-C86D-45F2-A511-F3A108D87556}" dt="2020-07-13T16:21:41.522" v="910" actId="207"/>
          <ac:spMkLst>
            <pc:docMk/>
            <pc:sldMk cId="1239344468" sldId="260"/>
            <ac:spMk id="34" creationId="{479F84B7-2CCE-46C8-BDE5-AB1B14264B5C}"/>
          </ac:spMkLst>
        </pc:spChg>
        <pc:spChg chg="add mod">
          <ac:chgData name="Reijnierse,  C." userId="39031118-1ed6-4fc2-a619-ae90d8a42f71" providerId="ADAL" clId="{C4541286-C86D-45F2-A511-F3A108D87556}" dt="2020-07-13T16:21:41.522" v="910" actId="207"/>
          <ac:spMkLst>
            <pc:docMk/>
            <pc:sldMk cId="1239344468" sldId="260"/>
            <ac:spMk id="35" creationId="{2483947F-6386-43E0-8603-E7A71CD97D16}"/>
          </ac:spMkLst>
        </pc:spChg>
        <pc:spChg chg="add mod">
          <ac:chgData name="Reijnierse,  C." userId="39031118-1ed6-4fc2-a619-ae90d8a42f71" providerId="ADAL" clId="{C4541286-C86D-45F2-A511-F3A108D87556}" dt="2020-07-13T16:21:41.522" v="910" actId="207"/>
          <ac:spMkLst>
            <pc:docMk/>
            <pc:sldMk cId="1239344468" sldId="260"/>
            <ac:spMk id="36" creationId="{74598005-6BE1-4DF5-8ED7-137695659E0D}"/>
          </ac:spMkLst>
        </pc:spChg>
        <pc:spChg chg="add mod">
          <ac:chgData name="Reijnierse,  C." userId="39031118-1ed6-4fc2-a619-ae90d8a42f71" providerId="ADAL" clId="{C4541286-C86D-45F2-A511-F3A108D87556}" dt="2020-07-13T16:21:41.522" v="910" actId="207"/>
          <ac:spMkLst>
            <pc:docMk/>
            <pc:sldMk cId="1239344468" sldId="260"/>
            <ac:spMk id="37" creationId="{357EF3FE-221C-490A-AE20-F5A64F1D1922}"/>
          </ac:spMkLst>
        </pc:spChg>
        <pc:picChg chg="del">
          <ac:chgData name="Reijnierse,  C." userId="39031118-1ed6-4fc2-a619-ae90d8a42f71" providerId="ADAL" clId="{C4541286-C86D-45F2-A511-F3A108D87556}" dt="2020-07-10T11:23:41.766" v="18" actId="478"/>
          <ac:picMkLst>
            <pc:docMk/>
            <pc:sldMk cId="1239344468" sldId="260"/>
            <ac:picMk id="15" creationId="{4E8D15C4-04EB-45A0-B593-4165C1935FD0}"/>
          </ac:picMkLst>
        </pc:picChg>
        <pc:picChg chg="add mod">
          <ac:chgData name="Reijnierse,  C." userId="39031118-1ed6-4fc2-a619-ae90d8a42f71" providerId="ADAL" clId="{C4541286-C86D-45F2-A511-F3A108D87556}" dt="2020-07-10T11:39:35.197" v="224" actId="1036"/>
          <ac:picMkLst>
            <pc:docMk/>
            <pc:sldMk cId="1239344468" sldId="260"/>
            <ac:picMk id="29" creationId="{5616AFA6-83E4-4425-8CDE-F31C0FE3CA0B}"/>
          </ac:picMkLst>
        </pc:picChg>
        <pc:picChg chg="add mod">
          <ac:chgData name="Reijnierse,  C." userId="39031118-1ed6-4fc2-a619-ae90d8a42f71" providerId="ADAL" clId="{C4541286-C86D-45F2-A511-F3A108D87556}" dt="2020-07-13T16:21:41.522" v="910" actId="207"/>
          <ac:picMkLst>
            <pc:docMk/>
            <pc:sldMk cId="1239344468" sldId="260"/>
            <ac:picMk id="38" creationId="{5572F359-3342-437E-8CBF-42C2C848A0BD}"/>
          </ac:picMkLst>
        </pc:picChg>
        <pc:picChg chg="add mod">
          <ac:chgData name="Reijnierse,  C." userId="39031118-1ed6-4fc2-a619-ae90d8a42f71" providerId="ADAL" clId="{C4541286-C86D-45F2-A511-F3A108D87556}" dt="2020-07-10T11:39:24.160" v="197" actId="1036"/>
          <ac:picMkLst>
            <pc:docMk/>
            <pc:sldMk cId="1239344468" sldId="260"/>
            <ac:picMk id="39" creationId="{0996BEFA-D34A-472E-9BCC-6EBDA0B073D7}"/>
          </ac:picMkLst>
        </pc:picChg>
        <pc:picChg chg="add mod">
          <ac:chgData name="Reijnierse,  C." userId="39031118-1ed6-4fc2-a619-ae90d8a42f71" providerId="ADAL" clId="{C4541286-C86D-45F2-A511-F3A108D87556}" dt="2020-07-10T11:37:47.333" v="152" actId="1076"/>
          <ac:picMkLst>
            <pc:docMk/>
            <pc:sldMk cId="1239344468" sldId="260"/>
            <ac:picMk id="40" creationId="{F9430256-F4AE-44FE-9ADE-7BBDD66FD3E2}"/>
          </ac:picMkLst>
        </pc:picChg>
        <pc:cxnChg chg="del">
          <ac:chgData name="Reijnierse,  C." userId="39031118-1ed6-4fc2-a619-ae90d8a42f71" providerId="ADAL" clId="{C4541286-C86D-45F2-A511-F3A108D87556}" dt="2020-07-10T11:23:37.994" v="17" actId="478"/>
          <ac:cxnSpMkLst>
            <pc:docMk/>
            <pc:sldMk cId="1239344468" sldId="260"/>
            <ac:cxnSpMk id="17" creationId="{44A55B95-5A0A-4127-BF20-9AF3A35C7999}"/>
          </ac:cxnSpMkLst>
        </pc:cxnChg>
        <pc:cxnChg chg="del">
          <ac:chgData name="Reijnierse,  C." userId="39031118-1ed6-4fc2-a619-ae90d8a42f71" providerId="ADAL" clId="{C4541286-C86D-45F2-A511-F3A108D87556}" dt="2020-07-10T11:23:37.994" v="17" actId="478"/>
          <ac:cxnSpMkLst>
            <pc:docMk/>
            <pc:sldMk cId="1239344468" sldId="260"/>
            <ac:cxnSpMk id="18" creationId="{803B3898-EF01-4096-9579-03FEF94BCE57}"/>
          </ac:cxnSpMkLst>
        </pc:cxnChg>
        <pc:cxnChg chg="del">
          <ac:chgData name="Reijnierse,  C." userId="39031118-1ed6-4fc2-a619-ae90d8a42f71" providerId="ADAL" clId="{C4541286-C86D-45F2-A511-F3A108D87556}" dt="2020-07-10T11:23:37.994" v="17" actId="478"/>
          <ac:cxnSpMkLst>
            <pc:docMk/>
            <pc:sldMk cId="1239344468" sldId="260"/>
            <ac:cxnSpMk id="19" creationId="{2D8248F9-CFA2-4D4D-A037-70F7FE6DD88C}"/>
          </ac:cxnSpMkLst>
        </pc:cxnChg>
        <pc:cxnChg chg="del">
          <ac:chgData name="Reijnierse,  C." userId="39031118-1ed6-4fc2-a619-ae90d8a42f71" providerId="ADAL" clId="{C4541286-C86D-45F2-A511-F3A108D87556}" dt="2020-07-10T11:23:37.994" v="17" actId="478"/>
          <ac:cxnSpMkLst>
            <pc:docMk/>
            <pc:sldMk cId="1239344468" sldId="260"/>
            <ac:cxnSpMk id="20" creationId="{51129769-8A5C-4750-9508-42AD4666A0B5}"/>
          </ac:cxnSpMkLst>
        </pc:cxnChg>
        <pc:cxnChg chg="del">
          <ac:chgData name="Reijnierse,  C." userId="39031118-1ed6-4fc2-a619-ae90d8a42f71" providerId="ADAL" clId="{C4541286-C86D-45F2-A511-F3A108D87556}" dt="2020-07-10T11:23:37.994" v="17" actId="478"/>
          <ac:cxnSpMkLst>
            <pc:docMk/>
            <pc:sldMk cId="1239344468" sldId="260"/>
            <ac:cxnSpMk id="21" creationId="{C303DF74-F9C0-4F6B-B5AF-BDF3C4E88FE7}"/>
          </ac:cxnSpMkLst>
        </pc:cxnChg>
        <pc:cxnChg chg="del">
          <ac:chgData name="Reijnierse,  C." userId="39031118-1ed6-4fc2-a619-ae90d8a42f71" providerId="ADAL" clId="{C4541286-C86D-45F2-A511-F3A108D87556}" dt="2020-07-10T11:23:37.994" v="17" actId="478"/>
          <ac:cxnSpMkLst>
            <pc:docMk/>
            <pc:sldMk cId="1239344468" sldId="260"/>
            <ac:cxnSpMk id="22" creationId="{6F4433CA-9388-42C2-8669-631B8CC16D09}"/>
          </ac:cxnSpMkLst>
        </pc:cxnChg>
      </pc:sldChg>
      <pc:sldChg chg="addSp delSp modSp new mod">
        <pc:chgData name="Reijnierse,  C." userId="39031118-1ed6-4fc2-a619-ae90d8a42f71" providerId="ADAL" clId="{C4541286-C86D-45F2-A511-F3A108D87556}" dt="2020-07-13T16:20:46.543" v="907" actId="21"/>
        <pc:sldMkLst>
          <pc:docMk/>
          <pc:sldMk cId="1992229346" sldId="262"/>
        </pc:sldMkLst>
        <pc:spChg chg="del mod">
          <ac:chgData name="Reijnierse,  C." userId="39031118-1ed6-4fc2-a619-ae90d8a42f71" providerId="ADAL" clId="{C4541286-C86D-45F2-A511-F3A108D87556}" dt="2020-07-10T11:24:34.789" v="22" actId="478"/>
          <ac:spMkLst>
            <pc:docMk/>
            <pc:sldMk cId="1992229346" sldId="262"/>
            <ac:spMk id="2" creationId="{273A252B-E805-4F06-B44A-A9A9951C4BC2}"/>
          </ac:spMkLst>
        </pc:spChg>
        <pc:spChg chg="del">
          <ac:chgData name="Reijnierse,  C." userId="39031118-1ed6-4fc2-a619-ae90d8a42f71" providerId="ADAL" clId="{C4541286-C86D-45F2-A511-F3A108D87556}" dt="2020-07-10T11:24:32.783" v="20" actId="478"/>
          <ac:spMkLst>
            <pc:docMk/>
            <pc:sldMk cId="1992229346" sldId="262"/>
            <ac:spMk id="3" creationId="{70A9DC2E-89FD-4E05-80A5-E60C042F4B58}"/>
          </ac:spMkLst>
        </pc:spChg>
        <pc:spChg chg="add mod">
          <ac:chgData name="Reijnierse,  C." userId="39031118-1ed6-4fc2-a619-ae90d8a42f71" providerId="ADAL" clId="{C4541286-C86D-45F2-A511-F3A108D87556}" dt="2020-07-10T11:30:47.330" v="50" actId="20577"/>
          <ac:spMkLst>
            <pc:docMk/>
            <pc:sldMk cId="1992229346" sldId="262"/>
            <ac:spMk id="5" creationId="{2295D098-3C4C-4329-9E4D-CC1AA4D78AE6}"/>
          </ac:spMkLst>
        </pc:spChg>
        <pc:spChg chg="add mod">
          <ac:chgData name="Reijnierse,  C." userId="39031118-1ed6-4fc2-a619-ae90d8a42f71" providerId="ADAL" clId="{C4541286-C86D-45F2-A511-F3A108D87556}" dt="2020-07-10T11:29:08.148" v="42" actId="14100"/>
          <ac:spMkLst>
            <pc:docMk/>
            <pc:sldMk cId="1992229346" sldId="262"/>
            <ac:spMk id="6" creationId="{28AF5522-CFE7-4719-98FE-BDB547FC6FAF}"/>
          </ac:spMkLst>
        </pc:spChg>
        <pc:spChg chg="add mod">
          <ac:chgData name="Reijnierse,  C." userId="39031118-1ed6-4fc2-a619-ae90d8a42f71" providerId="ADAL" clId="{C4541286-C86D-45F2-A511-F3A108D87556}" dt="2020-07-10T11:28:52.714" v="40" actId="14100"/>
          <ac:spMkLst>
            <pc:docMk/>
            <pc:sldMk cId="1992229346" sldId="262"/>
            <ac:spMk id="7" creationId="{0FD5347E-A4A5-4C9E-B607-13CE92B5E8FA}"/>
          </ac:spMkLst>
        </pc:spChg>
        <pc:spChg chg="add mod">
          <ac:chgData name="Reijnierse,  C." userId="39031118-1ed6-4fc2-a619-ae90d8a42f71" providerId="ADAL" clId="{C4541286-C86D-45F2-A511-F3A108D87556}" dt="2020-07-10T11:29:14.123" v="43" actId="14100"/>
          <ac:spMkLst>
            <pc:docMk/>
            <pc:sldMk cId="1992229346" sldId="262"/>
            <ac:spMk id="8" creationId="{8EE18962-E66E-4E3E-8606-F28312D3EFF0}"/>
          </ac:spMkLst>
        </pc:spChg>
        <pc:spChg chg="add del mod ord">
          <ac:chgData name="Reijnierse,  C." userId="39031118-1ed6-4fc2-a619-ae90d8a42f71" providerId="ADAL" clId="{C4541286-C86D-45F2-A511-F3A108D87556}" dt="2020-07-13T16:20:46.543" v="907" actId="21"/>
          <ac:spMkLst>
            <pc:docMk/>
            <pc:sldMk cId="1992229346" sldId="262"/>
            <ac:spMk id="12" creationId="{CF621241-A7BF-4EA4-BCAE-C6BA9C4CDF1B}"/>
          </ac:spMkLst>
        </pc:spChg>
        <pc:picChg chg="add mod">
          <ac:chgData name="Reijnierse,  C." userId="39031118-1ed6-4fc2-a619-ae90d8a42f71" providerId="ADAL" clId="{C4541286-C86D-45F2-A511-F3A108D87556}" dt="2020-07-13T16:20:16.919" v="901" actId="1076"/>
          <ac:picMkLst>
            <pc:docMk/>
            <pc:sldMk cId="1992229346" sldId="262"/>
            <ac:picMk id="9" creationId="{0AE88B83-29A0-4CA4-BBE6-76422B9C0422}"/>
          </ac:picMkLst>
        </pc:picChg>
        <pc:picChg chg="add mod">
          <ac:chgData name="Reijnierse,  C." userId="39031118-1ed6-4fc2-a619-ae90d8a42f71" providerId="ADAL" clId="{C4541286-C86D-45F2-A511-F3A108D87556}" dt="2020-07-10T11:28:13.700" v="36" actId="207"/>
          <ac:picMkLst>
            <pc:docMk/>
            <pc:sldMk cId="1992229346" sldId="262"/>
            <ac:picMk id="10" creationId="{A75CAD26-9223-48B1-8803-41F0F8ED346F}"/>
          </ac:picMkLst>
        </pc:picChg>
        <pc:picChg chg="add mod">
          <ac:chgData name="Reijnierse,  C." userId="39031118-1ed6-4fc2-a619-ae90d8a42f71" providerId="ADAL" clId="{C4541286-C86D-45F2-A511-F3A108D87556}" dt="2020-07-10T11:28:13.700" v="36" actId="207"/>
          <ac:picMkLst>
            <pc:docMk/>
            <pc:sldMk cId="1992229346" sldId="262"/>
            <ac:picMk id="11" creationId="{FD2ECAE4-4B27-48C8-9D65-D50D971E2953}"/>
          </ac:picMkLst>
        </pc:picChg>
      </pc:sldChg>
      <pc:sldChg chg="addSp delSp modSp new mod">
        <pc:chgData name="Reijnierse,  C." userId="39031118-1ed6-4fc2-a619-ae90d8a42f71" providerId="ADAL" clId="{C4541286-C86D-45F2-A511-F3A108D87556}" dt="2020-07-10T14:14:24.367" v="898" actId="20577"/>
        <pc:sldMkLst>
          <pc:docMk/>
          <pc:sldMk cId="1627422848" sldId="263"/>
        </pc:sldMkLst>
        <pc:spChg chg="del">
          <ac:chgData name="Reijnierse,  C." userId="39031118-1ed6-4fc2-a619-ae90d8a42f71" providerId="ADAL" clId="{C4541286-C86D-45F2-A511-F3A108D87556}" dt="2020-07-10T11:46:16.697" v="473" actId="478"/>
          <ac:spMkLst>
            <pc:docMk/>
            <pc:sldMk cId="1627422848" sldId="263"/>
            <ac:spMk id="2" creationId="{AC27BEEB-0DA7-4F9D-9970-390CEA9F30B9}"/>
          </ac:spMkLst>
        </pc:spChg>
        <pc:spChg chg="del">
          <ac:chgData name="Reijnierse,  C." userId="39031118-1ed6-4fc2-a619-ae90d8a42f71" providerId="ADAL" clId="{C4541286-C86D-45F2-A511-F3A108D87556}" dt="2020-07-10T11:46:16.697" v="473" actId="478"/>
          <ac:spMkLst>
            <pc:docMk/>
            <pc:sldMk cId="1627422848" sldId="263"/>
            <ac:spMk id="3" creationId="{1018A049-8833-4091-9426-900F5B3596ED}"/>
          </ac:spMkLst>
        </pc:spChg>
        <pc:spChg chg="add del mod">
          <ac:chgData name="Reijnierse,  C." userId="39031118-1ed6-4fc2-a619-ae90d8a42f71" providerId="ADAL" clId="{C4541286-C86D-45F2-A511-F3A108D87556}" dt="2020-07-10T11:46:53.569" v="480" actId="478"/>
          <ac:spMkLst>
            <pc:docMk/>
            <pc:sldMk cId="1627422848" sldId="263"/>
            <ac:spMk id="4" creationId="{3ACFC6F1-93F0-4782-A179-EC9D445FBF36}"/>
          </ac:spMkLst>
        </pc:spChg>
        <pc:spChg chg="add mod">
          <ac:chgData name="Reijnierse,  C." userId="39031118-1ed6-4fc2-a619-ae90d8a42f71" providerId="ADAL" clId="{C4541286-C86D-45F2-A511-F3A108D87556}" dt="2020-07-10T13:50:17.789" v="658" actId="21"/>
          <ac:spMkLst>
            <pc:docMk/>
            <pc:sldMk cId="1627422848" sldId="263"/>
            <ac:spMk id="5" creationId="{168893D8-D264-4335-BC97-FC0C1CD76DC7}"/>
          </ac:spMkLst>
        </pc:spChg>
        <pc:spChg chg="add mod">
          <ac:chgData name="Reijnierse,  C." userId="39031118-1ed6-4fc2-a619-ae90d8a42f71" providerId="ADAL" clId="{C4541286-C86D-45F2-A511-F3A108D87556}" dt="2020-07-10T13:51:05.806" v="680" actId="1035"/>
          <ac:spMkLst>
            <pc:docMk/>
            <pc:sldMk cId="1627422848" sldId="263"/>
            <ac:spMk id="6" creationId="{BDF06A9F-C13E-4DF3-83B0-FF5D81544C7A}"/>
          </ac:spMkLst>
        </pc:spChg>
        <pc:spChg chg="add mod">
          <ac:chgData name="Reijnierse,  C." userId="39031118-1ed6-4fc2-a619-ae90d8a42f71" providerId="ADAL" clId="{C4541286-C86D-45F2-A511-F3A108D87556}" dt="2020-07-10T14:12:22.171" v="824" actId="255"/>
          <ac:spMkLst>
            <pc:docMk/>
            <pc:sldMk cId="1627422848" sldId="263"/>
            <ac:spMk id="7" creationId="{A90BC645-F413-495C-BEE3-5A25CB4905B7}"/>
          </ac:spMkLst>
        </pc:spChg>
        <pc:spChg chg="add mod">
          <ac:chgData name="Reijnierse,  C." userId="39031118-1ed6-4fc2-a619-ae90d8a42f71" providerId="ADAL" clId="{C4541286-C86D-45F2-A511-F3A108D87556}" dt="2020-07-10T14:13:53.667" v="892" actId="15"/>
          <ac:spMkLst>
            <pc:docMk/>
            <pc:sldMk cId="1627422848" sldId="263"/>
            <ac:spMk id="8" creationId="{64A0BCA5-A695-4D33-8B4B-19718057B354}"/>
          </ac:spMkLst>
        </pc:spChg>
        <pc:spChg chg="add mod">
          <ac:chgData name="Reijnierse,  C." userId="39031118-1ed6-4fc2-a619-ae90d8a42f71" providerId="ADAL" clId="{C4541286-C86D-45F2-A511-F3A108D87556}" dt="2020-07-10T14:14:08.368" v="893" actId="14100"/>
          <ac:spMkLst>
            <pc:docMk/>
            <pc:sldMk cId="1627422848" sldId="263"/>
            <ac:spMk id="9" creationId="{567DFFA1-4131-4067-9CF6-D77B0BB63BED}"/>
          </ac:spMkLst>
        </pc:spChg>
        <pc:spChg chg="add mod">
          <ac:chgData name="Reijnierse,  C." userId="39031118-1ed6-4fc2-a619-ae90d8a42f71" providerId="ADAL" clId="{C4541286-C86D-45F2-A511-F3A108D87556}" dt="2020-07-10T11:55:01.293" v="655" actId="14100"/>
          <ac:spMkLst>
            <pc:docMk/>
            <pc:sldMk cId="1627422848" sldId="263"/>
            <ac:spMk id="10" creationId="{6EA10FE4-DD0F-4250-B649-FEB3CD1CDF53}"/>
          </ac:spMkLst>
        </pc:spChg>
        <pc:spChg chg="add mod">
          <ac:chgData name="Reijnierse,  C." userId="39031118-1ed6-4fc2-a619-ae90d8a42f71" providerId="ADAL" clId="{C4541286-C86D-45F2-A511-F3A108D87556}" dt="2020-07-10T11:55:08.812" v="657" actId="1076"/>
          <ac:spMkLst>
            <pc:docMk/>
            <pc:sldMk cId="1627422848" sldId="263"/>
            <ac:spMk id="11" creationId="{30F2D7EC-F4D2-48DF-B591-69D9CE4D9222}"/>
          </ac:spMkLst>
        </pc:spChg>
        <pc:spChg chg="add mod">
          <ac:chgData name="Reijnierse,  C." userId="39031118-1ed6-4fc2-a619-ae90d8a42f71" providerId="ADAL" clId="{C4541286-C86D-45F2-A511-F3A108D87556}" dt="2020-07-10T14:14:24.367" v="898" actId="20577"/>
          <ac:spMkLst>
            <pc:docMk/>
            <pc:sldMk cId="1627422848" sldId="263"/>
            <ac:spMk id="12" creationId="{FF5E7DE8-6DAF-4EEB-BA8F-5704E940A480}"/>
          </ac:spMkLst>
        </pc:spChg>
        <pc:spChg chg="add mod">
          <ac:chgData name="Reijnierse,  C." userId="39031118-1ed6-4fc2-a619-ae90d8a42f71" providerId="ADAL" clId="{C4541286-C86D-45F2-A511-F3A108D87556}" dt="2020-07-10T11:53:17.996" v="620" actId="1037"/>
          <ac:spMkLst>
            <pc:docMk/>
            <pc:sldMk cId="1627422848" sldId="263"/>
            <ac:spMk id="13" creationId="{A1F55136-A61A-4FDB-8926-DD46332B9B0C}"/>
          </ac:spMkLst>
        </pc:spChg>
        <pc:spChg chg="add del mod">
          <ac:chgData name="Reijnierse,  C." userId="39031118-1ed6-4fc2-a619-ae90d8a42f71" providerId="ADAL" clId="{C4541286-C86D-45F2-A511-F3A108D87556}" dt="2020-07-10T11:50:37.744" v="521" actId="478"/>
          <ac:spMkLst>
            <pc:docMk/>
            <pc:sldMk cId="1627422848" sldId="263"/>
            <ac:spMk id="14" creationId="{B11AFB96-948B-479D-9760-1CF71448A7D2}"/>
          </ac:spMkLst>
        </pc:spChg>
        <pc:spChg chg="add mod">
          <ac:chgData name="Reijnierse,  C." userId="39031118-1ed6-4fc2-a619-ae90d8a42f71" providerId="ADAL" clId="{C4541286-C86D-45F2-A511-F3A108D87556}" dt="2020-07-10T14:13:25.661" v="883" actId="1076"/>
          <ac:spMkLst>
            <pc:docMk/>
            <pc:sldMk cId="1627422848" sldId="263"/>
            <ac:spMk id="15" creationId="{699381EF-9BB3-4A1E-85B4-888ABBE8EE89}"/>
          </ac:spMkLst>
        </pc:spChg>
        <pc:spChg chg="add mod">
          <ac:chgData name="Reijnierse,  C." userId="39031118-1ed6-4fc2-a619-ae90d8a42f71" providerId="ADAL" clId="{C4541286-C86D-45F2-A511-F3A108D87556}" dt="2020-07-10T13:50:43.191" v="668" actId="1076"/>
          <ac:spMkLst>
            <pc:docMk/>
            <pc:sldMk cId="1627422848" sldId="263"/>
            <ac:spMk id="17" creationId="{35B98D17-3027-4CF7-8B1D-C155BD1EAF89}"/>
          </ac:spMkLst>
        </pc:spChg>
      </pc:sldChg>
      <pc:sldChg chg="delSp new mod">
        <pc:chgData name="Reijnierse,  C." userId="39031118-1ed6-4fc2-a619-ae90d8a42f71" providerId="ADAL" clId="{C4541286-C86D-45F2-A511-F3A108D87556}" dt="2020-07-10T11:46:21.225" v="475" actId="478"/>
        <pc:sldMkLst>
          <pc:docMk/>
          <pc:sldMk cId="1667796409" sldId="264"/>
        </pc:sldMkLst>
        <pc:spChg chg="del">
          <ac:chgData name="Reijnierse,  C." userId="39031118-1ed6-4fc2-a619-ae90d8a42f71" providerId="ADAL" clId="{C4541286-C86D-45F2-A511-F3A108D87556}" dt="2020-07-10T11:46:19.728" v="474" actId="478"/>
          <ac:spMkLst>
            <pc:docMk/>
            <pc:sldMk cId="1667796409" sldId="264"/>
            <ac:spMk id="2" creationId="{971D5F2F-6B7E-421D-8F8A-0653D4D4917E}"/>
          </ac:spMkLst>
        </pc:spChg>
        <pc:spChg chg="del">
          <ac:chgData name="Reijnierse,  C." userId="39031118-1ed6-4fc2-a619-ae90d8a42f71" providerId="ADAL" clId="{C4541286-C86D-45F2-A511-F3A108D87556}" dt="2020-07-10T11:46:21.225" v="475" actId="478"/>
          <ac:spMkLst>
            <pc:docMk/>
            <pc:sldMk cId="1667796409" sldId="264"/>
            <ac:spMk id="3" creationId="{654CC691-B0AC-49F3-862B-0C08658E7A9C}"/>
          </ac:spMkLst>
        </pc:spChg>
      </pc:sldChg>
      <pc:sldMasterChg chg="addSp delSp modSp mod modSldLayout">
        <pc:chgData name="Reijnierse,  C." userId="39031118-1ed6-4fc2-a619-ae90d8a42f71" providerId="ADAL" clId="{C4541286-C86D-45F2-A511-F3A108D87556}" dt="2020-07-13T16:22:19.664" v="913" actId="478"/>
        <pc:sldMasterMkLst>
          <pc:docMk/>
          <pc:sldMasterMk cId="3074415790" sldId="2147483660"/>
        </pc:sldMasterMkLst>
        <pc:picChg chg="del">
          <ac:chgData name="Reijnierse,  C." userId="39031118-1ed6-4fc2-a619-ae90d8a42f71" providerId="ADAL" clId="{C4541286-C86D-45F2-A511-F3A108D87556}" dt="2020-07-10T11:22:05.926" v="0" actId="478"/>
          <ac:picMkLst>
            <pc:docMk/>
            <pc:sldMasterMk cId="3074415790" sldId="2147483660"/>
            <ac:picMk id="8" creationId="{55B969B5-E1BB-4709-9CB1-9D9616EF048F}"/>
          </ac:picMkLst>
        </pc:picChg>
        <pc:picChg chg="add mod">
          <ac:chgData name="Reijnierse,  C." userId="39031118-1ed6-4fc2-a619-ae90d8a42f71" providerId="ADAL" clId="{C4541286-C86D-45F2-A511-F3A108D87556}" dt="2020-07-10T11:22:23.548" v="3" actId="962"/>
          <ac:picMkLst>
            <pc:docMk/>
            <pc:sldMasterMk cId="3074415790" sldId="2147483660"/>
            <ac:picMk id="9" creationId="{EBBB98D7-8CBF-47C7-8CE9-78C0B9BBD8FA}"/>
          </ac:picMkLst>
        </pc:picChg>
        <pc:sldLayoutChg chg="addSp delSp modSp mod">
          <pc:chgData name="Reijnierse,  C." userId="39031118-1ed6-4fc2-a619-ae90d8a42f71" providerId="ADAL" clId="{C4541286-C86D-45F2-A511-F3A108D87556}" dt="2020-07-10T11:22:50.490" v="9" actId="962"/>
          <pc:sldLayoutMkLst>
            <pc:docMk/>
            <pc:sldMasterMk cId="3074415790" sldId="2147483660"/>
            <pc:sldLayoutMk cId="1635390333" sldId="2147483661"/>
          </pc:sldLayoutMkLst>
          <pc:picChg chg="del">
            <ac:chgData name="Reijnierse,  C." userId="39031118-1ed6-4fc2-a619-ae90d8a42f71" providerId="ADAL" clId="{C4541286-C86D-45F2-A511-F3A108D87556}" dt="2020-07-10T11:22:33.539" v="4" actId="478"/>
            <ac:picMkLst>
              <pc:docMk/>
              <pc:sldMasterMk cId="3074415790" sldId="2147483660"/>
              <pc:sldLayoutMk cId="1635390333" sldId="2147483661"/>
              <ac:picMk id="8" creationId="{CF83DD63-208B-4DC7-994E-15BA52381E88}"/>
            </ac:picMkLst>
          </pc:picChg>
          <pc:picChg chg="add mod">
            <ac:chgData name="Reijnierse,  C." userId="39031118-1ed6-4fc2-a619-ae90d8a42f71" providerId="ADAL" clId="{C4541286-C86D-45F2-A511-F3A108D87556}" dt="2020-07-10T11:22:50.490" v="9" actId="962"/>
            <ac:picMkLst>
              <pc:docMk/>
              <pc:sldMasterMk cId="3074415790" sldId="2147483660"/>
              <pc:sldLayoutMk cId="1635390333" sldId="2147483661"/>
              <ac:picMk id="9" creationId="{63A1D93E-DB21-4C8F-832E-35CD53278A93}"/>
            </ac:picMkLst>
          </pc:picChg>
        </pc:sldLayoutChg>
        <pc:sldLayoutChg chg="addSp delSp modSp mod">
          <pc:chgData name="Reijnierse,  C." userId="39031118-1ed6-4fc2-a619-ae90d8a42f71" providerId="ADAL" clId="{C4541286-C86D-45F2-A511-F3A108D87556}" dt="2020-07-13T16:22:19.664" v="913" actId="478"/>
          <pc:sldLayoutMkLst>
            <pc:docMk/>
            <pc:sldMasterMk cId="3074415790" sldId="2147483660"/>
            <pc:sldLayoutMk cId="3001738277" sldId="2147483662"/>
          </pc:sldLayoutMkLst>
          <pc:spChg chg="add del mod">
            <ac:chgData name="Reijnierse,  C." userId="39031118-1ed6-4fc2-a619-ae90d8a42f71" providerId="ADAL" clId="{C4541286-C86D-45F2-A511-F3A108D87556}" dt="2020-07-13T16:22:19.664" v="913" actId="478"/>
            <ac:spMkLst>
              <pc:docMk/>
              <pc:sldMasterMk cId="3074415790" sldId="2147483660"/>
              <pc:sldLayoutMk cId="3001738277" sldId="2147483662"/>
              <ac:spMk id="7" creationId="{1893C07A-AF9F-4B6A-AD0D-3015B714F9CC}"/>
            </ac:spMkLst>
          </pc:spChg>
        </pc:sldLayoutChg>
      </pc:sldMasterChg>
      <pc:sldMasterChg chg="new del mod addSldLayout delSldLayout">
        <pc:chgData name="Reijnierse,  C." userId="39031118-1ed6-4fc2-a619-ae90d8a42f71" providerId="ADAL" clId="{C4541286-C86D-45F2-A511-F3A108D87556}" dt="2020-07-10T11:22:40.468" v="6" actId="6938"/>
        <pc:sldMasterMkLst>
          <pc:docMk/>
          <pc:sldMasterMk cId="3540883769" sldId="2147483663"/>
        </pc:sldMasterMkLst>
        <pc:sldLayoutChg chg="new del replId">
          <pc:chgData name="Reijnierse,  C." userId="39031118-1ed6-4fc2-a619-ae90d8a42f71" providerId="ADAL" clId="{C4541286-C86D-45F2-A511-F3A108D87556}" dt="2020-07-10T11:22:40.468" v="6" actId="6938"/>
          <pc:sldLayoutMkLst>
            <pc:docMk/>
            <pc:sldMasterMk cId="3540883769" sldId="2147483663"/>
            <pc:sldLayoutMk cId="3423168007" sldId="2147483664"/>
          </pc:sldLayoutMkLst>
        </pc:sldLayoutChg>
        <pc:sldLayoutChg chg="new del replId">
          <pc:chgData name="Reijnierse,  C." userId="39031118-1ed6-4fc2-a619-ae90d8a42f71" providerId="ADAL" clId="{C4541286-C86D-45F2-A511-F3A108D87556}" dt="2020-07-10T11:22:40.468" v="6" actId="6938"/>
          <pc:sldLayoutMkLst>
            <pc:docMk/>
            <pc:sldMasterMk cId="3540883769" sldId="2147483663"/>
            <pc:sldLayoutMk cId="2595834816" sldId="2147483665"/>
          </pc:sldLayoutMkLst>
        </pc:sldLayoutChg>
        <pc:sldLayoutChg chg="new del replId">
          <pc:chgData name="Reijnierse,  C." userId="39031118-1ed6-4fc2-a619-ae90d8a42f71" providerId="ADAL" clId="{C4541286-C86D-45F2-A511-F3A108D87556}" dt="2020-07-10T11:22:40.468" v="6" actId="6938"/>
          <pc:sldLayoutMkLst>
            <pc:docMk/>
            <pc:sldMasterMk cId="3540883769" sldId="2147483663"/>
            <pc:sldLayoutMk cId="740186052" sldId="2147483666"/>
          </pc:sldLayoutMkLst>
        </pc:sldLayoutChg>
        <pc:sldLayoutChg chg="new del replId">
          <pc:chgData name="Reijnierse,  C." userId="39031118-1ed6-4fc2-a619-ae90d8a42f71" providerId="ADAL" clId="{C4541286-C86D-45F2-A511-F3A108D87556}" dt="2020-07-10T11:22:40.468" v="6" actId="6938"/>
          <pc:sldLayoutMkLst>
            <pc:docMk/>
            <pc:sldMasterMk cId="3540883769" sldId="2147483663"/>
            <pc:sldLayoutMk cId="505868060" sldId="2147483667"/>
          </pc:sldLayoutMkLst>
        </pc:sldLayoutChg>
        <pc:sldLayoutChg chg="new del replId">
          <pc:chgData name="Reijnierse,  C." userId="39031118-1ed6-4fc2-a619-ae90d8a42f71" providerId="ADAL" clId="{C4541286-C86D-45F2-A511-F3A108D87556}" dt="2020-07-10T11:22:40.468" v="6" actId="6938"/>
          <pc:sldLayoutMkLst>
            <pc:docMk/>
            <pc:sldMasterMk cId="3540883769" sldId="2147483663"/>
            <pc:sldLayoutMk cId="1617156607" sldId="2147483668"/>
          </pc:sldLayoutMkLst>
        </pc:sldLayoutChg>
        <pc:sldLayoutChg chg="new del replId">
          <pc:chgData name="Reijnierse,  C." userId="39031118-1ed6-4fc2-a619-ae90d8a42f71" providerId="ADAL" clId="{C4541286-C86D-45F2-A511-F3A108D87556}" dt="2020-07-10T11:22:40.468" v="6" actId="6938"/>
          <pc:sldLayoutMkLst>
            <pc:docMk/>
            <pc:sldMasterMk cId="3540883769" sldId="2147483663"/>
            <pc:sldLayoutMk cId="4073381660" sldId="2147483669"/>
          </pc:sldLayoutMkLst>
        </pc:sldLayoutChg>
        <pc:sldLayoutChg chg="new del replId">
          <pc:chgData name="Reijnierse,  C." userId="39031118-1ed6-4fc2-a619-ae90d8a42f71" providerId="ADAL" clId="{C4541286-C86D-45F2-A511-F3A108D87556}" dt="2020-07-10T11:22:40.468" v="6" actId="6938"/>
          <pc:sldLayoutMkLst>
            <pc:docMk/>
            <pc:sldMasterMk cId="3540883769" sldId="2147483663"/>
            <pc:sldLayoutMk cId="1420200513" sldId="2147483670"/>
          </pc:sldLayoutMkLst>
        </pc:sldLayoutChg>
        <pc:sldLayoutChg chg="new del replId">
          <pc:chgData name="Reijnierse,  C." userId="39031118-1ed6-4fc2-a619-ae90d8a42f71" providerId="ADAL" clId="{C4541286-C86D-45F2-A511-F3A108D87556}" dt="2020-07-10T11:22:40.468" v="6" actId="6938"/>
          <pc:sldLayoutMkLst>
            <pc:docMk/>
            <pc:sldMasterMk cId="3540883769" sldId="2147483663"/>
            <pc:sldLayoutMk cId="1279255005" sldId="2147483671"/>
          </pc:sldLayoutMkLst>
        </pc:sldLayoutChg>
        <pc:sldLayoutChg chg="new del replId">
          <pc:chgData name="Reijnierse,  C." userId="39031118-1ed6-4fc2-a619-ae90d8a42f71" providerId="ADAL" clId="{C4541286-C86D-45F2-A511-F3A108D87556}" dt="2020-07-10T11:22:40.468" v="6" actId="6938"/>
          <pc:sldLayoutMkLst>
            <pc:docMk/>
            <pc:sldMasterMk cId="3540883769" sldId="2147483663"/>
            <pc:sldLayoutMk cId="3872851466" sldId="2147483672"/>
          </pc:sldLayoutMkLst>
        </pc:sldLayoutChg>
        <pc:sldLayoutChg chg="new del replId">
          <pc:chgData name="Reijnierse,  C." userId="39031118-1ed6-4fc2-a619-ae90d8a42f71" providerId="ADAL" clId="{C4541286-C86D-45F2-A511-F3A108D87556}" dt="2020-07-10T11:22:40.468" v="6" actId="6938"/>
          <pc:sldLayoutMkLst>
            <pc:docMk/>
            <pc:sldMasterMk cId="3540883769" sldId="2147483663"/>
            <pc:sldLayoutMk cId="1173222547" sldId="2147483673"/>
          </pc:sldLayoutMkLst>
        </pc:sldLayoutChg>
        <pc:sldLayoutChg chg="new del replId">
          <pc:chgData name="Reijnierse,  C." userId="39031118-1ed6-4fc2-a619-ae90d8a42f71" providerId="ADAL" clId="{C4541286-C86D-45F2-A511-F3A108D87556}" dt="2020-07-10T11:22:40.468" v="6" actId="6938"/>
          <pc:sldLayoutMkLst>
            <pc:docMk/>
            <pc:sldMasterMk cId="3540883769" sldId="2147483663"/>
            <pc:sldLayoutMk cId="731649320" sldId="2147483674"/>
          </pc:sldLayoutMkLst>
        </pc:sldLayoutChg>
      </pc:sldMasterChg>
    </pc:docChg>
  </pc:docChgLst>
  <pc:docChgLst>
    <pc:chgData name="Myrte Legemaate" userId="cc5c461d-9453-4bdd-88e4-5d4cd18098d8" providerId="ADAL" clId="{AA6E120E-DD05-EE41-A019-C50BDE0FF376}"/>
    <pc:docChg chg="undo custSel addSld delSld modSld sldOrd">
      <pc:chgData name="Myrte Legemaate" userId="cc5c461d-9453-4bdd-88e4-5d4cd18098d8" providerId="ADAL" clId="{AA6E120E-DD05-EE41-A019-C50BDE0FF376}" dt="2024-10-12T09:40:57.914" v="3498" actId="2696"/>
      <pc:docMkLst>
        <pc:docMk/>
      </pc:docMkLst>
      <pc:sldChg chg="del">
        <pc:chgData name="Myrte Legemaate" userId="cc5c461d-9453-4bdd-88e4-5d4cd18098d8" providerId="ADAL" clId="{AA6E120E-DD05-EE41-A019-C50BDE0FF376}" dt="2024-10-12T09:00:22.842" v="0" actId="2696"/>
        <pc:sldMkLst>
          <pc:docMk/>
          <pc:sldMk cId="820624089" sldId="256"/>
        </pc:sldMkLst>
      </pc:sldChg>
      <pc:sldChg chg="delSp modSp mod">
        <pc:chgData name="Myrte Legemaate" userId="cc5c461d-9453-4bdd-88e4-5d4cd18098d8" providerId="ADAL" clId="{AA6E120E-DD05-EE41-A019-C50BDE0FF376}" dt="2024-10-12T09:40:44.409" v="3496" actId="1076"/>
        <pc:sldMkLst>
          <pc:docMk/>
          <pc:sldMk cId="1014057404" sldId="258"/>
        </pc:sldMkLst>
        <pc:spChg chg="del">
          <ac:chgData name="Myrte Legemaate" userId="cc5c461d-9453-4bdd-88e4-5d4cd18098d8" providerId="ADAL" clId="{AA6E120E-DD05-EE41-A019-C50BDE0FF376}" dt="2024-10-12T09:23:11.400" v="2454" actId="478"/>
          <ac:spMkLst>
            <pc:docMk/>
            <pc:sldMk cId="1014057404" sldId="258"/>
            <ac:spMk id="2" creationId="{83ABC2EE-832F-57E6-4D3E-38802F5E6202}"/>
          </ac:spMkLst>
        </pc:spChg>
        <pc:spChg chg="del mod">
          <ac:chgData name="Myrte Legemaate" userId="cc5c461d-9453-4bdd-88e4-5d4cd18098d8" providerId="ADAL" clId="{AA6E120E-DD05-EE41-A019-C50BDE0FF376}" dt="2024-10-12T09:36:45.490" v="3265" actId="478"/>
          <ac:spMkLst>
            <pc:docMk/>
            <pc:sldMk cId="1014057404" sldId="258"/>
            <ac:spMk id="12" creationId="{666DFEB1-9762-42F5-93B6-D9B0A34B5F03}"/>
          </ac:spMkLst>
        </pc:spChg>
        <pc:spChg chg="mod">
          <ac:chgData name="Myrte Legemaate" userId="cc5c461d-9453-4bdd-88e4-5d4cd18098d8" providerId="ADAL" clId="{AA6E120E-DD05-EE41-A019-C50BDE0FF376}" dt="2024-10-12T09:38:25.232" v="3285" actId="1076"/>
          <ac:spMkLst>
            <pc:docMk/>
            <pc:sldMk cId="1014057404" sldId="258"/>
            <ac:spMk id="13" creationId="{5271B462-4AEB-4CC3-9D17-F667E9B50108}"/>
          </ac:spMkLst>
        </pc:spChg>
        <pc:spChg chg="mod">
          <ac:chgData name="Myrte Legemaate" userId="cc5c461d-9453-4bdd-88e4-5d4cd18098d8" providerId="ADAL" clId="{AA6E120E-DD05-EE41-A019-C50BDE0FF376}" dt="2024-10-12T09:40:44.409" v="3496" actId="1076"/>
          <ac:spMkLst>
            <pc:docMk/>
            <pc:sldMk cId="1014057404" sldId="258"/>
            <ac:spMk id="14" creationId="{889EDA04-CEC8-4B5B-8F79-5D75B456A475}"/>
          </ac:spMkLst>
        </pc:spChg>
        <pc:spChg chg="mod">
          <ac:chgData name="Myrte Legemaate" userId="cc5c461d-9453-4bdd-88e4-5d4cd18098d8" providerId="ADAL" clId="{AA6E120E-DD05-EE41-A019-C50BDE0FF376}" dt="2024-10-12T09:40:34.015" v="3492" actId="1076"/>
          <ac:spMkLst>
            <pc:docMk/>
            <pc:sldMk cId="1014057404" sldId="258"/>
            <ac:spMk id="15" creationId="{5707E295-B81B-4BC6-90D6-91215BBAD7B6}"/>
          </ac:spMkLst>
        </pc:spChg>
        <pc:picChg chg="del mod">
          <ac:chgData name="Myrte Legemaate" userId="cc5c461d-9453-4bdd-88e4-5d4cd18098d8" providerId="ADAL" clId="{AA6E120E-DD05-EE41-A019-C50BDE0FF376}" dt="2024-10-12T09:36:42.469" v="3263" actId="478"/>
          <ac:picMkLst>
            <pc:docMk/>
            <pc:sldMk cId="1014057404" sldId="258"/>
            <ac:picMk id="3" creationId="{7CFF0101-9A90-3384-2A63-F64E4DBF9934}"/>
          </ac:picMkLst>
        </pc:picChg>
        <pc:picChg chg="mod">
          <ac:chgData name="Myrte Legemaate" userId="cc5c461d-9453-4bdd-88e4-5d4cd18098d8" providerId="ADAL" clId="{AA6E120E-DD05-EE41-A019-C50BDE0FF376}" dt="2024-10-12T09:38:28.447" v="3286" actId="1076"/>
          <ac:picMkLst>
            <pc:docMk/>
            <pc:sldMk cId="1014057404" sldId="258"/>
            <ac:picMk id="11" creationId="{3678FA57-2203-402F-8E97-F10392A87D96}"/>
          </ac:picMkLst>
        </pc:picChg>
        <pc:picChg chg="mod">
          <ac:chgData name="Myrte Legemaate" userId="cc5c461d-9453-4bdd-88e4-5d4cd18098d8" providerId="ADAL" clId="{AA6E120E-DD05-EE41-A019-C50BDE0FF376}" dt="2024-10-12T09:40:39.857" v="3495" actId="1076"/>
          <ac:picMkLst>
            <pc:docMk/>
            <pc:sldMk cId="1014057404" sldId="258"/>
            <ac:picMk id="16" creationId="{3B31D9E6-E98B-402D-ACED-4AE2647187C9}"/>
          </ac:picMkLst>
        </pc:picChg>
        <pc:picChg chg="del mod">
          <ac:chgData name="Myrte Legemaate" userId="cc5c461d-9453-4bdd-88e4-5d4cd18098d8" providerId="ADAL" clId="{AA6E120E-DD05-EE41-A019-C50BDE0FF376}" dt="2024-10-12T09:24:36.661" v="2612" actId="21"/>
          <ac:picMkLst>
            <pc:docMk/>
            <pc:sldMk cId="1014057404" sldId="258"/>
            <ac:picMk id="17" creationId="{2B51FF3D-3EDB-4603-A008-1D0C690226DF}"/>
          </ac:picMkLst>
        </pc:picChg>
      </pc:sldChg>
      <pc:sldChg chg="del">
        <pc:chgData name="Myrte Legemaate" userId="cc5c461d-9453-4bdd-88e4-5d4cd18098d8" providerId="ADAL" clId="{AA6E120E-DD05-EE41-A019-C50BDE0FF376}" dt="2024-10-12T09:00:30.280" v="1" actId="2696"/>
        <pc:sldMkLst>
          <pc:docMk/>
          <pc:sldMk cId="1964378013" sldId="259"/>
        </pc:sldMkLst>
      </pc:sldChg>
      <pc:sldChg chg="modSp del mod">
        <pc:chgData name="Myrte Legemaate" userId="cc5c461d-9453-4bdd-88e4-5d4cd18098d8" providerId="ADAL" clId="{AA6E120E-DD05-EE41-A019-C50BDE0FF376}" dt="2024-10-12T09:22:58.068" v="2453" actId="2696"/>
        <pc:sldMkLst>
          <pc:docMk/>
          <pc:sldMk cId="1239344468" sldId="260"/>
        </pc:sldMkLst>
        <pc:spChg chg="mod">
          <ac:chgData name="Myrte Legemaate" userId="cc5c461d-9453-4bdd-88e4-5d4cd18098d8" providerId="ADAL" clId="{AA6E120E-DD05-EE41-A019-C50BDE0FF376}" dt="2024-10-12T09:00:48.994" v="10" actId="20577"/>
          <ac:spMkLst>
            <pc:docMk/>
            <pc:sldMk cId="1239344468" sldId="260"/>
            <ac:spMk id="2" creationId="{A56F9027-18BC-BE7F-F88C-1620626235BC}"/>
          </ac:spMkLst>
        </pc:spChg>
      </pc:sldChg>
      <pc:sldChg chg="del">
        <pc:chgData name="Myrte Legemaate" userId="cc5c461d-9453-4bdd-88e4-5d4cd18098d8" providerId="ADAL" clId="{AA6E120E-DD05-EE41-A019-C50BDE0FF376}" dt="2024-10-12T09:00:33.474" v="2" actId="2696"/>
        <pc:sldMkLst>
          <pc:docMk/>
          <pc:sldMk cId="2259190211" sldId="261"/>
        </pc:sldMkLst>
      </pc:sldChg>
      <pc:sldChg chg="del">
        <pc:chgData name="Myrte Legemaate" userId="cc5c461d-9453-4bdd-88e4-5d4cd18098d8" providerId="ADAL" clId="{AA6E120E-DD05-EE41-A019-C50BDE0FF376}" dt="2024-10-12T09:40:57.914" v="3498" actId="2696"/>
        <pc:sldMkLst>
          <pc:docMk/>
          <pc:sldMk cId="1992229346" sldId="262"/>
        </pc:sldMkLst>
      </pc:sldChg>
      <pc:sldChg chg="addSp delSp modSp add mod ord">
        <pc:chgData name="Myrte Legemaate" userId="cc5c461d-9453-4bdd-88e4-5d4cd18098d8" providerId="ADAL" clId="{AA6E120E-DD05-EE41-A019-C50BDE0FF376}" dt="2024-10-12T09:40:56.435" v="3497" actId="20578"/>
        <pc:sldMkLst>
          <pc:docMk/>
          <pc:sldMk cId="782621517" sldId="263"/>
        </pc:sldMkLst>
        <pc:spChg chg="del">
          <ac:chgData name="Myrte Legemaate" userId="cc5c461d-9453-4bdd-88e4-5d4cd18098d8" providerId="ADAL" clId="{AA6E120E-DD05-EE41-A019-C50BDE0FF376}" dt="2024-10-12T09:01:58.409" v="111" actId="478"/>
          <ac:spMkLst>
            <pc:docMk/>
            <pc:sldMk cId="782621517" sldId="263"/>
            <ac:spMk id="2" creationId="{4D36CB5E-2FF8-DADA-BC19-E3E3089B0B86}"/>
          </ac:spMkLst>
        </pc:spChg>
        <pc:spChg chg="add mod">
          <ac:chgData name="Myrte Legemaate" userId="cc5c461d-9453-4bdd-88e4-5d4cd18098d8" providerId="ADAL" clId="{AA6E120E-DD05-EE41-A019-C50BDE0FF376}" dt="2024-10-12T09:22:16.917" v="2446" actId="1076"/>
          <ac:spMkLst>
            <pc:docMk/>
            <pc:sldMk cId="782621517" sldId="263"/>
            <ac:spMk id="3" creationId="{94AA582B-C034-8D2B-0B25-44EAF3CAF682}"/>
          </ac:spMkLst>
        </pc:spChg>
        <pc:spChg chg="mod">
          <ac:chgData name="Myrte Legemaate" userId="cc5c461d-9453-4bdd-88e4-5d4cd18098d8" providerId="ADAL" clId="{AA6E120E-DD05-EE41-A019-C50BDE0FF376}" dt="2024-10-12T09:05:16.968" v="447" actId="21"/>
          <ac:spMkLst>
            <pc:docMk/>
            <pc:sldMk cId="782621517" sldId="263"/>
            <ac:spMk id="27" creationId="{7286F11F-C277-D0FC-E8A9-4BFED2F7CB56}"/>
          </ac:spMkLst>
        </pc:spChg>
        <pc:spChg chg="mod">
          <ac:chgData name="Myrte Legemaate" userId="cc5c461d-9453-4bdd-88e4-5d4cd18098d8" providerId="ADAL" clId="{AA6E120E-DD05-EE41-A019-C50BDE0FF376}" dt="2024-10-12T09:05:30.821" v="483" actId="20577"/>
          <ac:spMkLst>
            <pc:docMk/>
            <pc:sldMk cId="782621517" sldId="263"/>
            <ac:spMk id="28" creationId="{BD7007A8-B87F-8BBA-3250-B67C9EB30AAF}"/>
          </ac:spMkLst>
        </pc:spChg>
        <pc:spChg chg="mod">
          <ac:chgData name="Myrte Legemaate" userId="cc5c461d-9453-4bdd-88e4-5d4cd18098d8" providerId="ADAL" clId="{AA6E120E-DD05-EE41-A019-C50BDE0FF376}" dt="2024-10-12T09:22:34.686" v="2450" actId="14100"/>
          <ac:spMkLst>
            <pc:docMk/>
            <pc:sldMk cId="782621517" sldId="263"/>
            <ac:spMk id="30" creationId="{7DA90436-181F-91AE-319E-BBA49879415A}"/>
          </ac:spMkLst>
        </pc:spChg>
        <pc:spChg chg="mod">
          <ac:chgData name="Myrte Legemaate" userId="cc5c461d-9453-4bdd-88e4-5d4cd18098d8" providerId="ADAL" clId="{AA6E120E-DD05-EE41-A019-C50BDE0FF376}" dt="2024-10-12T09:22:12.705" v="2445" actId="1076"/>
          <ac:spMkLst>
            <pc:docMk/>
            <pc:sldMk cId="782621517" sldId="263"/>
            <ac:spMk id="31" creationId="{719094C2-CEDB-EDCA-1C78-4FDCFDF6FFE2}"/>
          </ac:spMkLst>
        </pc:spChg>
        <pc:spChg chg="mod">
          <ac:chgData name="Myrte Legemaate" userId="cc5c461d-9453-4bdd-88e4-5d4cd18098d8" providerId="ADAL" clId="{AA6E120E-DD05-EE41-A019-C50BDE0FF376}" dt="2024-10-12T09:22:19.940" v="2447" actId="1076"/>
          <ac:spMkLst>
            <pc:docMk/>
            <pc:sldMk cId="782621517" sldId="263"/>
            <ac:spMk id="32" creationId="{CAA02A44-03D4-E19A-809A-8482F407471D}"/>
          </ac:spMkLst>
        </pc:spChg>
        <pc:spChg chg="mod">
          <ac:chgData name="Myrte Legemaate" userId="cc5c461d-9453-4bdd-88e4-5d4cd18098d8" providerId="ADAL" clId="{AA6E120E-DD05-EE41-A019-C50BDE0FF376}" dt="2024-10-12T09:22:23.277" v="2448" actId="1076"/>
          <ac:spMkLst>
            <pc:docMk/>
            <pc:sldMk cId="782621517" sldId="263"/>
            <ac:spMk id="33" creationId="{9A2A26EB-D49C-2F7A-274C-C875E19EC9D5}"/>
          </ac:spMkLst>
        </pc:spChg>
        <pc:spChg chg="del">
          <ac:chgData name="Myrte Legemaate" userId="cc5c461d-9453-4bdd-88e4-5d4cd18098d8" providerId="ADAL" clId="{AA6E120E-DD05-EE41-A019-C50BDE0FF376}" dt="2024-10-12T09:03:30.015" v="232" actId="478"/>
          <ac:spMkLst>
            <pc:docMk/>
            <pc:sldMk cId="782621517" sldId="263"/>
            <ac:spMk id="34" creationId="{DBEBF5FC-31B0-179E-9DBD-3FD763097A31}"/>
          </ac:spMkLst>
        </pc:spChg>
        <pc:spChg chg="mod">
          <ac:chgData name="Myrte Legemaate" userId="cc5c461d-9453-4bdd-88e4-5d4cd18098d8" providerId="ADAL" clId="{AA6E120E-DD05-EE41-A019-C50BDE0FF376}" dt="2024-10-12T09:25:10.024" v="2621" actId="14100"/>
          <ac:spMkLst>
            <pc:docMk/>
            <pc:sldMk cId="782621517" sldId="263"/>
            <ac:spMk id="35" creationId="{F266EC13-03C6-C08E-47FA-B23D49B5489A}"/>
          </ac:spMkLst>
        </pc:spChg>
        <pc:spChg chg="mod">
          <ac:chgData name="Myrte Legemaate" userId="cc5c461d-9453-4bdd-88e4-5d4cd18098d8" providerId="ADAL" clId="{AA6E120E-DD05-EE41-A019-C50BDE0FF376}" dt="2024-10-12T09:25:07.807" v="2620" actId="14100"/>
          <ac:spMkLst>
            <pc:docMk/>
            <pc:sldMk cId="782621517" sldId="263"/>
            <ac:spMk id="36" creationId="{B1D0B773-BADA-1C35-0FED-C4071878AFB2}"/>
          </ac:spMkLst>
        </pc:spChg>
        <pc:spChg chg="del">
          <ac:chgData name="Myrte Legemaate" userId="cc5c461d-9453-4bdd-88e4-5d4cd18098d8" providerId="ADAL" clId="{AA6E120E-DD05-EE41-A019-C50BDE0FF376}" dt="2024-10-12T09:03:28.259" v="231" actId="478"/>
          <ac:spMkLst>
            <pc:docMk/>
            <pc:sldMk cId="782621517" sldId="263"/>
            <ac:spMk id="37" creationId="{ED58A555-50BB-00BA-B4AE-6BAF4876B456}"/>
          </ac:spMkLst>
        </pc:spChg>
        <pc:picChg chg="add mod">
          <ac:chgData name="Myrte Legemaate" userId="cc5c461d-9453-4bdd-88e4-5d4cd18098d8" providerId="ADAL" clId="{AA6E120E-DD05-EE41-A019-C50BDE0FF376}" dt="2024-10-12T09:24:56.432" v="2617" actId="1076"/>
          <ac:picMkLst>
            <pc:docMk/>
            <pc:sldMk cId="782621517" sldId="263"/>
            <ac:picMk id="4" creationId="{A3B47B67-2FC2-5231-CF91-4355FBF4B76C}"/>
          </ac:picMkLst>
        </pc:picChg>
        <pc:picChg chg="del">
          <ac:chgData name="Myrte Legemaate" userId="cc5c461d-9453-4bdd-88e4-5d4cd18098d8" providerId="ADAL" clId="{AA6E120E-DD05-EE41-A019-C50BDE0FF376}" dt="2024-10-12T09:02:15.673" v="124" actId="478"/>
          <ac:picMkLst>
            <pc:docMk/>
            <pc:sldMk cId="782621517" sldId="263"/>
            <ac:picMk id="29" creationId="{9083369B-005F-FB1D-0824-875D4B54BED8}"/>
          </ac:picMkLst>
        </pc:picChg>
        <pc:picChg chg="del mod">
          <ac:chgData name="Myrte Legemaate" userId="cc5c461d-9453-4bdd-88e4-5d4cd18098d8" providerId="ADAL" clId="{AA6E120E-DD05-EE41-A019-C50BDE0FF376}" dt="2024-10-12T09:02:15.213" v="123" actId="478"/>
          <ac:picMkLst>
            <pc:docMk/>
            <pc:sldMk cId="782621517" sldId="263"/>
            <ac:picMk id="38" creationId="{E1AD2ADA-9DD9-CB35-F511-9BEAA5955224}"/>
          </ac:picMkLst>
        </pc:picChg>
        <pc:picChg chg="del mod">
          <ac:chgData name="Myrte Legemaate" userId="cc5c461d-9453-4bdd-88e4-5d4cd18098d8" providerId="ADAL" clId="{AA6E120E-DD05-EE41-A019-C50BDE0FF376}" dt="2024-10-12T09:02:14.735" v="122" actId="478"/>
          <ac:picMkLst>
            <pc:docMk/>
            <pc:sldMk cId="782621517" sldId="263"/>
            <ac:picMk id="39" creationId="{A5719D82-2104-9380-5A71-DA316DDF6790}"/>
          </ac:picMkLst>
        </pc:picChg>
        <pc:picChg chg="del mod">
          <ac:chgData name="Myrte Legemaate" userId="cc5c461d-9453-4bdd-88e4-5d4cd18098d8" providerId="ADAL" clId="{AA6E120E-DD05-EE41-A019-C50BDE0FF376}" dt="2024-10-12T09:02:16.893" v="126" actId="478"/>
          <ac:picMkLst>
            <pc:docMk/>
            <pc:sldMk cId="782621517" sldId="263"/>
            <ac:picMk id="40" creationId="{A6E7D489-B686-F94C-43AE-188F6FB5F74F}"/>
          </ac:picMkLst>
        </pc:picChg>
      </pc:sldChg>
      <pc:sldChg chg="del">
        <pc:chgData name="Myrte Legemaate" userId="cc5c461d-9453-4bdd-88e4-5d4cd18098d8" providerId="ADAL" clId="{AA6E120E-DD05-EE41-A019-C50BDE0FF376}" dt="2024-10-12T09:00:34.377" v="3" actId="2696"/>
        <pc:sldMkLst>
          <pc:docMk/>
          <pc:sldMk cId="1627422848" sldId="263"/>
        </pc:sldMkLst>
      </pc:sldChg>
      <pc:sldChg chg="new del">
        <pc:chgData name="Myrte Legemaate" userId="cc5c461d-9453-4bdd-88e4-5d4cd18098d8" providerId="ADAL" clId="{AA6E120E-DD05-EE41-A019-C50BDE0FF376}" dt="2024-10-12T09:35:42.021" v="3167" actId="680"/>
        <pc:sldMkLst>
          <pc:docMk/>
          <pc:sldMk cId="1002352611" sldId="264"/>
        </pc:sldMkLst>
      </pc:sldChg>
      <pc:sldChg chg="del">
        <pc:chgData name="Myrte Legemaate" userId="cc5c461d-9453-4bdd-88e4-5d4cd18098d8" providerId="ADAL" clId="{AA6E120E-DD05-EE41-A019-C50BDE0FF376}" dt="2024-10-12T09:00:34.861" v="4" actId="2696"/>
        <pc:sldMkLst>
          <pc:docMk/>
          <pc:sldMk cId="1667796409" sldId="264"/>
        </pc:sldMkLst>
      </pc:sldChg>
    </pc:docChg>
  </pc:docChgLst>
  <pc:docChgLst>
    <pc:chgData name="Myrte Legemaate" userId="cc5c461d-9453-4bdd-88e4-5d4cd18098d8" providerId="ADAL" clId="{DE093965-DEE9-5A43-B898-AE055CF91562}"/>
    <pc:docChg chg="custSel modSld">
      <pc:chgData name="Myrte Legemaate" userId="cc5c461d-9453-4bdd-88e4-5d4cd18098d8" providerId="ADAL" clId="{DE093965-DEE9-5A43-B898-AE055CF91562}" dt="2024-09-25T10:12:46.793" v="158" actId="13926"/>
      <pc:docMkLst>
        <pc:docMk/>
      </pc:docMkLst>
      <pc:sldChg chg="addSp modSp mod">
        <pc:chgData name="Myrte Legemaate" userId="cc5c461d-9453-4bdd-88e4-5d4cd18098d8" providerId="ADAL" clId="{DE093965-DEE9-5A43-B898-AE055CF91562}" dt="2024-09-25T10:11:58.571" v="89" actId="20577"/>
        <pc:sldMkLst>
          <pc:docMk/>
          <pc:sldMk cId="1014057404" sldId="258"/>
        </pc:sldMkLst>
        <pc:spChg chg="add mod">
          <ac:chgData name="Myrte Legemaate" userId="cc5c461d-9453-4bdd-88e4-5d4cd18098d8" providerId="ADAL" clId="{DE093965-DEE9-5A43-B898-AE055CF91562}" dt="2024-09-25T10:11:58.571" v="89" actId="20577"/>
          <ac:spMkLst>
            <pc:docMk/>
            <pc:sldMk cId="1014057404" sldId="258"/>
            <ac:spMk id="2" creationId="{83ABC2EE-832F-57E6-4D3E-38802F5E6202}"/>
          </ac:spMkLst>
        </pc:spChg>
        <pc:picChg chg="add mod">
          <ac:chgData name="Myrte Legemaate" userId="cc5c461d-9453-4bdd-88e4-5d4cd18098d8" providerId="ADAL" clId="{DE093965-DEE9-5A43-B898-AE055CF91562}" dt="2024-09-25T10:11:44.421" v="23" actId="1076"/>
          <ac:picMkLst>
            <pc:docMk/>
            <pc:sldMk cId="1014057404" sldId="258"/>
            <ac:picMk id="3" creationId="{7CFF0101-9A90-3384-2A63-F64E4DBF9934}"/>
          </ac:picMkLst>
        </pc:picChg>
      </pc:sldChg>
      <pc:sldChg chg="addSp modSp mod">
        <pc:chgData name="Myrte Legemaate" userId="cc5c461d-9453-4bdd-88e4-5d4cd18098d8" providerId="ADAL" clId="{DE093965-DEE9-5A43-B898-AE055CF91562}" dt="2024-09-25T10:12:36.402" v="143" actId="13926"/>
        <pc:sldMkLst>
          <pc:docMk/>
          <pc:sldMk cId="1239344468" sldId="260"/>
        </pc:sldMkLst>
        <pc:spChg chg="add mod">
          <ac:chgData name="Myrte Legemaate" userId="cc5c461d-9453-4bdd-88e4-5d4cd18098d8" providerId="ADAL" clId="{DE093965-DEE9-5A43-B898-AE055CF91562}" dt="2024-09-25T10:12:36.402" v="143" actId="13926"/>
          <ac:spMkLst>
            <pc:docMk/>
            <pc:sldMk cId="1239344468" sldId="260"/>
            <ac:spMk id="2" creationId="{A56F9027-18BC-BE7F-F88C-1620626235BC}"/>
          </ac:spMkLst>
        </pc:spChg>
      </pc:sldChg>
      <pc:sldChg chg="addSp modSp mod">
        <pc:chgData name="Myrte Legemaate" userId="cc5c461d-9453-4bdd-88e4-5d4cd18098d8" providerId="ADAL" clId="{DE093965-DEE9-5A43-B898-AE055CF91562}" dt="2024-09-25T10:12:46.793" v="158" actId="13926"/>
        <pc:sldMkLst>
          <pc:docMk/>
          <pc:sldMk cId="1627422848" sldId="263"/>
        </pc:sldMkLst>
        <pc:spChg chg="add mod">
          <ac:chgData name="Myrte Legemaate" userId="cc5c461d-9453-4bdd-88e4-5d4cd18098d8" providerId="ADAL" clId="{DE093965-DEE9-5A43-B898-AE055CF91562}" dt="2024-09-25T10:12:46.793" v="158" actId="13926"/>
          <ac:spMkLst>
            <pc:docMk/>
            <pc:sldMk cId="1627422848" sldId="263"/>
            <ac:spMk id="2" creationId="{2613B02E-9947-A217-C902-1F3853FCE21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5062" y="339422"/>
            <a:ext cx="9221689" cy="1461188"/>
          </a:xfrm>
        </p:spPr>
        <p:txBody>
          <a:bodyPr/>
          <a:lstStyle>
            <a:lvl1pPr>
              <a:defRPr>
                <a:solidFill>
                  <a:srgbClr val="335497"/>
                </a:solidFill>
                <a:latin typeface="Roboto" panose="02000000000000000000" pitchFamily="2" charset="0"/>
                <a:ea typeface="Roboto" panose="02000000000000000000" pitchFamily="2"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335497"/>
                </a:solidFill>
                <a:latin typeface="Roboto" panose="02000000000000000000" pitchFamily="2" charset="0"/>
                <a:ea typeface="Roboto" panose="02000000000000000000" pitchFamily="2" charset="0"/>
              </a:defRPr>
            </a:lvl1pPr>
            <a:lvl2pPr>
              <a:defRPr>
                <a:solidFill>
                  <a:srgbClr val="335497"/>
                </a:solidFill>
                <a:latin typeface="Roboto" panose="02000000000000000000" pitchFamily="2" charset="0"/>
                <a:ea typeface="Roboto" panose="02000000000000000000" pitchFamily="2" charset="0"/>
              </a:defRPr>
            </a:lvl2pPr>
            <a:lvl3pPr>
              <a:defRPr>
                <a:solidFill>
                  <a:srgbClr val="335497"/>
                </a:solidFill>
                <a:latin typeface="Roboto" panose="02000000000000000000" pitchFamily="2" charset="0"/>
                <a:ea typeface="Roboto" panose="02000000000000000000" pitchFamily="2" charset="0"/>
              </a:defRPr>
            </a:lvl3pPr>
            <a:lvl4pPr>
              <a:defRPr>
                <a:solidFill>
                  <a:srgbClr val="335497"/>
                </a:solidFill>
                <a:latin typeface="Roboto" panose="02000000000000000000" pitchFamily="2" charset="0"/>
                <a:ea typeface="Roboto" panose="02000000000000000000" pitchFamily="2" charset="0"/>
              </a:defRPr>
            </a:lvl4pPr>
            <a:lvl5pPr>
              <a:defRPr>
                <a:solidFill>
                  <a:srgbClr val="335497"/>
                </a:solidFill>
                <a:latin typeface="Roboto" panose="02000000000000000000" pitchFamily="2" charset="0"/>
                <a:ea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DF563C-B6E6-4828-8D66-9C798EC6CACE}" type="datetimeFigureOut">
              <a:rPr lang="nl-NL" smtClean="0"/>
              <a:t>14-10-2024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2E616D-4266-4A69-BD48-A7A51B52F7FD}" type="slidenum">
              <a:rPr lang="nl-NL" smtClean="0"/>
              <a:t>‹nr.›</a:t>
            </a:fld>
            <a:endParaRPr lang="nl-NL"/>
          </a:p>
        </p:txBody>
      </p:sp>
    </p:spTree>
    <p:extLst>
      <p:ext uri="{BB962C8B-B14F-4D97-AF65-F5344CB8AC3E}">
        <p14:creationId xmlns:p14="http://schemas.microsoft.com/office/powerpoint/2010/main" val="3001738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US"/>
              <a:t>Click to edit Master title style</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DF563C-B6E6-4828-8D66-9C798EC6CACE}" type="datetimeFigureOut">
              <a:rPr lang="nl-NL" smtClean="0"/>
              <a:t>14-10-2024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2E616D-4266-4A69-BD48-A7A51B52F7FD}" type="slidenum">
              <a:rPr lang="nl-NL" smtClean="0"/>
              <a:t>‹nr.›</a:t>
            </a:fld>
            <a:endParaRPr lang="nl-NL"/>
          </a:p>
        </p:txBody>
      </p:sp>
      <p:pic>
        <p:nvPicPr>
          <p:cNvPr id="9" name="Picture 8" descr="A screenshot of a computer&#10;&#10;Description automatically generated">
            <a:extLst>
              <a:ext uri="{FF2B5EF4-FFF2-40B4-BE49-F238E27FC236}">
                <a16:creationId xmlns:a16="http://schemas.microsoft.com/office/drawing/2014/main" id="{63A1D93E-DB21-4C8F-832E-35CD53278A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19"/>
            <a:ext cx="10691813" cy="7558636"/>
          </a:xfrm>
          <a:prstGeom prst="rect">
            <a:avLst/>
          </a:prstGeom>
        </p:spPr>
      </p:pic>
    </p:spTree>
    <p:extLst>
      <p:ext uri="{BB962C8B-B14F-4D97-AF65-F5344CB8AC3E}">
        <p14:creationId xmlns:p14="http://schemas.microsoft.com/office/powerpoint/2010/main" val="16353903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4ADF563C-B6E6-4828-8D66-9C798EC6CACE}" type="datetimeFigureOut">
              <a:rPr lang="nl-NL" smtClean="0"/>
              <a:t>14-10-2024</a:t>
            </a:fld>
            <a:endParaRPr lang="nl-NL"/>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F02E616D-4266-4A69-BD48-A7A51B52F7FD}" type="slidenum">
              <a:rPr lang="nl-NL" smtClean="0"/>
              <a:t>‹nr.›</a:t>
            </a:fld>
            <a:endParaRPr lang="nl-NL"/>
          </a:p>
        </p:txBody>
      </p:sp>
      <p:pic>
        <p:nvPicPr>
          <p:cNvPr id="9" name="Picture 8" descr="A screenshot of a social media post&#10;&#10;Description automatically generated">
            <a:extLst>
              <a:ext uri="{FF2B5EF4-FFF2-40B4-BE49-F238E27FC236}">
                <a16:creationId xmlns:a16="http://schemas.microsoft.com/office/drawing/2014/main" id="{EBBB98D7-8CBF-47C7-8CE9-78C0B9BBD8F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519"/>
            <a:ext cx="10691813" cy="7558636"/>
          </a:xfrm>
          <a:prstGeom prst="rect">
            <a:avLst/>
          </a:prstGeom>
        </p:spPr>
      </p:pic>
    </p:spTree>
    <p:extLst>
      <p:ext uri="{BB962C8B-B14F-4D97-AF65-F5344CB8AC3E}">
        <p14:creationId xmlns:p14="http://schemas.microsoft.com/office/powerpoint/2010/main" val="3074415790"/>
      </p:ext>
    </p:extLst>
  </p:cSld>
  <p:clrMap bg1="lt1" tx1="dk1" bg2="lt2" tx2="dk2" accent1="accent1" accent2="accent2" accent3="accent3" accent4="accent4" accent5="accent5" accent6="accent6" hlink="hlink" folHlink="folHlink"/>
  <p:sldLayoutIdLst>
    <p:sldLayoutId id="2147483662" r:id="rId1"/>
    <p:sldLayoutId id="2147483661" r:id="rId2"/>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62191F-D870-AAA0-EF08-C060373DAB35}"/>
            </a:ext>
          </a:extLst>
        </p:cNvPr>
        <p:cNvGrpSpPr/>
        <p:nvPr/>
      </p:nvGrpSpPr>
      <p:grpSpPr>
        <a:xfrm>
          <a:off x="0" y="0"/>
          <a:ext cx="0" cy="0"/>
          <a:chOff x="0" y="0"/>
          <a:chExt cx="0" cy="0"/>
        </a:xfrm>
      </p:grpSpPr>
      <p:sp>
        <p:nvSpPr>
          <p:cNvPr id="27" name="TextBox 26">
            <a:extLst>
              <a:ext uri="{FF2B5EF4-FFF2-40B4-BE49-F238E27FC236}">
                <a16:creationId xmlns:a16="http://schemas.microsoft.com/office/drawing/2014/main" id="{7286F11F-C277-D0FC-E8A9-4BFED2F7CB56}"/>
              </a:ext>
            </a:extLst>
          </p:cNvPr>
          <p:cNvSpPr txBox="1"/>
          <p:nvPr/>
        </p:nvSpPr>
        <p:spPr>
          <a:xfrm>
            <a:off x="946361" y="765307"/>
            <a:ext cx="8538679" cy="421910"/>
          </a:xfrm>
          <a:prstGeom prst="rect">
            <a:avLst/>
          </a:prstGeom>
          <a:noFill/>
        </p:spPr>
        <p:txBody>
          <a:bodyPr wrap="square">
            <a:spAutoFit/>
          </a:bodyPr>
          <a:lstStyle/>
          <a:p>
            <a:pPr algn="ctr">
              <a:lnSpc>
                <a:spcPct val="115000"/>
              </a:lnSpc>
              <a:spcAft>
                <a:spcPts val="0"/>
              </a:spcAft>
            </a:pPr>
            <a:r>
              <a:rPr lang="nl-NL" sz="2000" dirty="0">
                <a:solidFill>
                  <a:srgbClr val="335497"/>
                </a:solidFill>
                <a:effectLst/>
                <a:latin typeface="Roboto" panose="02000000000000000000" pitchFamily="2" charset="0"/>
                <a:ea typeface="Roboto" panose="02000000000000000000" pitchFamily="2" charset="0"/>
                <a:cs typeface="Arial" panose="020B0604020202020204" pitchFamily="34" charset="0"/>
              </a:rPr>
              <a:t>- </a:t>
            </a:r>
            <a:r>
              <a:rPr lang="nl-NL" sz="2000" dirty="0" err="1">
                <a:solidFill>
                  <a:srgbClr val="335497"/>
                </a:solidFill>
                <a:latin typeface="Roboto" panose="02000000000000000000" pitchFamily="2" charset="0"/>
                <a:ea typeface="Roboto" panose="02000000000000000000" pitchFamily="2" charset="0"/>
                <a:cs typeface="Arial" panose="020B0604020202020204" pitchFamily="34" charset="0"/>
              </a:rPr>
              <a:t>Gespreidleiderschap</a:t>
            </a:r>
            <a:r>
              <a:rPr lang="nl-NL" sz="2000" dirty="0">
                <a:solidFill>
                  <a:srgbClr val="335497"/>
                </a:solidFill>
                <a:effectLst/>
                <a:latin typeface="Roboto" panose="02000000000000000000" pitchFamily="2" charset="0"/>
                <a:ea typeface="Roboto" panose="02000000000000000000" pitchFamily="2" charset="0"/>
                <a:cs typeface="Arial" panose="020B0604020202020204" pitchFamily="34" charset="0"/>
              </a:rPr>
              <a:t> in de breedte -</a:t>
            </a:r>
            <a:r>
              <a:rPr lang="nl-NL" sz="2000" i="1" dirty="0">
                <a:solidFill>
                  <a:srgbClr val="335497"/>
                </a:solidFill>
                <a:effectLst/>
                <a:latin typeface="Roboto" panose="02000000000000000000" pitchFamily="2" charset="0"/>
                <a:ea typeface="Roboto" panose="02000000000000000000" pitchFamily="2" charset="0"/>
                <a:cs typeface="Arial" panose="020B0604020202020204" pitchFamily="34" charset="0"/>
              </a:rPr>
              <a:t> </a:t>
            </a:r>
            <a:endParaRPr lang="nl-NL" sz="2000" dirty="0">
              <a:solidFill>
                <a:srgbClr val="335497"/>
              </a:solidFill>
              <a:effectLst/>
              <a:latin typeface="Roboto" panose="02000000000000000000" pitchFamily="2" charset="0"/>
              <a:ea typeface="Roboto" panose="02000000000000000000" pitchFamily="2" charset="0"/>
              <a:cs typeface="Arial" panose="020B0604020202020204" pitchFamily="34" charset="0"/>
            </a:endParaRPr>
          </a:p>
        </p:txBody>
      </p:sp>
      <p:sp>
        <p:nvSpPr>
          <p:cNvPr id="28" name="Tekstvak 2">
            <a:extLst>
              <a:ext uri="{FF2B5EF4-FFF2-40B4-BE49-F238E27FC236}">
                <a16:creationId xmlns:a16="http://schemas.microsoft.com/office/drawing/2014/main" id="{BD7007A8-B87F-8BBA-3250-B67C9EB30AAF}"/>
              </a:ext>
            </a:extLst>
          </p:cNvPr>
          <p:cNvSpPr txBox="1">
            <a:spLocks noChangeArrowheads="1"/>
          </p:cNvSpPr>
          <p:nvPr/>
        </p:nvSpPr>
        <p:spPr bwMode="auto">
          <a:xfrm>
            <a:off x="2532182" y="1228546"/>
            <a:ext cx="5627449" cy="35814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800"/>
              </a:spcAft>
            </a:pPr>
            <a:r>
              <a:rPr lang="nl-NL" sz="1400" dirty="0">
                <a:solidFill>
                  <a:srgbClr val="335497"/>
                </a:solidFill>
                <a:effectLst/>
                <a:latin typeface="Roboto" panose="02000000000000000000" pitchFamily="2" charset="0"/>
                <a:ea typeface="Roboto" panose="02000000000000000000" pitchFamily="2" charset="0"/>
                <a:cs typeface="Arial" panose="020B0604020202020204" pitchFamily="34" charset="0"/>
              </a:rPr>
              <a:t>De vijf pijlers van het werven tot en met het behouden van leraren</a:t>
            </a:r>
            <a:endParaRPr lang="nl-NL" sz="1100" dirty="0">
              <a:solidFill>
                <a:srgbClr val="335497"/>
              </a:solidFill>
              <a:effectLst/>
              <a:latin typeface="Roboto" panose="02000000000000000000" pitchFamily="2" charset="0"/>
              <a:ea typeface="Roboto" panose="02000000000000000000" pitchFamily="2" charset="0"/>
              <a:cs typeface="Arial" panose="020B0604020202020204" pitchFamily="34" charset="0"/>
            </a:endParaRPr>
          </a:p>
        </p:txBody>
      </p:sp>
      <p:sp>
        <p:nvSpPr>
          <p:cNvPr id="30" name="Tekstvak 2">
            <a:extLst>
              <a:ext uri="{FF2B5EF4-FFF2-40B4-BE49-F238E27FC236}">
                <a16:creationId xmlns:a16="http://schemas.microsoft.com/office/drawing/2014/main" id="{7DA90436-181F-91AE-319E-BBA49879415A}"/>
              </a:ext>
            </a:extLst>
          </p:cNvPr>
          <p:cNvSpPr txBox="1">
            <a:spLocks noChangeArrowheads="1"/>
          </p:cNvSpPr>
          <p:nvPr/>
        </p:nvSpPr>
        <p:spPr bwMode="auto">
          <a:xfrm>
            <a:off x="748624" y="2066074"/>
            <a:ext cx="1408151" cy="2293643"/>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nl-NL" sz="1100" b="1" dirty="0">
                <a:solidFill>
                  <a:srgbClr val="335497"/>
                </a:solidFill>
                <a:effectLst/>
                <a:latin typeface="Roboto" panose="02000000000000000000" pitchFamily="2" charset="0"/>
                <a:ea typeface="Roboto" panose="02000000000000000000" pitchFamily="2" charset="0"/>
                <a:cs typeface="Arial" panose="020B0604020202020204" pitchFamily="34" charset="0"/>
              </a:rPr>
              <a:t>Werven</a:t>
            </a:r>
            <a:endParaRPr lang="nl-NL" sz="1100" b="1" dirty="0">
              <a:solidFill>
                <a:srgbClr val="335497"/>
              </a:solidFill>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r>
              <a:rPr lang="nl-NL" sz="1100" dirty="0">
                <a:solidFill>
                  <a:srgbClr val="335497"/>
                </a:solidFill>
                <a:effectLst/>
                <a:latin typeface="Roboto" panose="02000000000000000000" pitchFamily="2" charset="0"/>
                <a:ea typeface="Roboto" panose="02000000000000000000" pitchFamily="2" charset="0"/>
                <a:cs typeface="Arial" panose="020B0604020202020204" pitchFamily="34" charset="0"/>
              </a:rPr>
              <a:t>Heb je als eens nagedacht over werken in het onderwijs? Kunnen leerlingen of potentiële zij-instromers meelopen? </a:t>
            </a:r>
          </a:p>
          <a:p>
            <a:pPr>
              <a:lnSpc>
                <a:spcPct val="107000"/>
              </a:lnSpc>
              <a:spcAft>
                <a:spcPts val="800"/>
              </a:spcAft>
            </a:pPr>
            <a:r>
              <a:rPr lang="nl-NL" sz="1100" dirty="0">
                <a:solidFill>
                  <a:srgbClr val="335497"/>
                </a:solidFill>
                <a:effectLst/>
                <a:latin typeface="Roboto" panose="02000000000000000000" pitchFamily="2" charset="0"/>
                <a:ea typeface="Roboto" panose="02000000000000000000" pitchFamily="2" charset="0"/>
                <a:cs typeface="Arial" panose="020B0604020202020204" pitchFamily="34" charset="0"/>
              </a:rPr>
              <a:t> </a:t>
            </a:r>
          </a:p>
        </p:txBody>
      </p:sp>
      <p:sp>
        <p:nvSpPr>
          <p:cNvPr id="31" name="Tekstvak 2">
            <a:extLst>
              <a:ext uri="{FF2B5EF4-FFF2-40B4-BE49-F238E27FC236}">
                <a16:creationId xmlns:a16="http://schemas.microsoft.com/office/drawing/2014/main" id="{719094C2-CEDB-EDCA-1C78-4FDCFDF6FFE2}"/>
              </a:ext>
            </a:extLst>
          </p:cNvPr>
          <p:cNvSpPr txBox="1">
            <a:spLocks noChangeArrowheads="1"/>
          </p:cNvSpPr>
          <p:nvPr/>
        </p:nvSpPr>
        <p:spPr bwMode="auto">
          <a:xfrm>
            <a:off x="6656232" y="2059925"/>
            <a:ext cx="1503399" cy="2044058"/>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nl-NL" sz="1100" b="1" dirty="0">
                <a:solidFill>
                  <a:srgbClr val="335497"/>
                </a:solidFill>
                <a:effectLst/>
                <a:latin typeface="Roboto" panose="02000000000000000000" pitchFamily="2" charset="0"/>
                <a:ea typeface="Roboto" panose="02000000000000000000" pitchFamily="2" charset="0"/>
                <a:cs typeface="Arial" panose="020B0604020202020204" pitchFamily="34" charset="0"/>
              </a:rPr>
              <a:t>Begeleiden</a:t>
            </a:r>
            <a:endParaRPr lang="nl-NL" sz="1100" b="1" dirty="0">
              <a:solidFill>
                <a:srgbClr val="335497"/>
              </a:solidFill>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r>
              <a:rPr lang="nl-NL" sz="1100" dirty="0">
                <a:solidFill>
                  <a:srgbClr val="335497"/>
                </a:solidFill>
                <a:latin typeface="Roboto" panose="02000000000000000000" pitchFamily="2" charset="0"/>
                <a:ea typeface="Roboto" panose="02000000000000000000" pitchFamily="2" charset="0"/>
                <a:cs typeface="Arial" panose="020B0604020202020204" pitchFamily="34" charset="0"/>
              </a:rPr>
              <a:t>Landelijk stopt 1 op de 3 startende docenten in de eerste drie jaar van hun loopbaan en verlaten het onderwijs. Om dit te voorkomen is goede inductiebegeleiding voorwaardelijk.</a:t>
            </a:r>
            <a:endParaRPr lang="nl-NL" sz="1100" dirty="0">
              <a:solidFill>
                <a:srgbClr val="335497"/>
              </a:solidFill>
              <a:effectLst/>
              <a:latin typeface="Roboto" panose="02000000000000000000" pitchFamily="2" charset="0"/>
              <a:ea typeface="Roboto" panose="02000000000000000000" pitchFamily="2" charset="0"/>
              <a:cs typeface="Arial" panose="020B0604020202020204" pitchFamily="34" charset="0"/>
            </a:endParaRPr>
          </a:p>
        </p:txBody>
      </p:sp>
      <p:sp>
        <p:nvSpPr>
          <p:cNvPr id="32" name="Tekstvak 2">
            <a:extLst>
              <a:ext uri="{FF2B5EF4-FFF2-40B4-BE49-F238E27FC236}">
                <a16:creationId xmlns:a16="http://schemas.microsoft.com/office/drawing/2014/main" id="{CAA02A44-03D4-E19A-809A-8482F407471D}"/>
              </a:ext>
            </a:extLst>
          </p:cNvPr>
          <p:cNvSpPr txBox="1">
            <a:spLocks noChangeArrowheads="1"/>
          </p:cNvSpPr>
          <p:nvPr/>
        </p:nvSpPr>
        <p:spPr bwMode="auto">
          <a:xfrm>
            <a:off x="4086612" y="2059925"/>
            <a:ext cx="2518572" cy="2044059"/>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nl-NL" sz="1100" b="1" dirty="0">
                <a:solidFill>
                  <a:srgbClr val="335497"/>
                </a:solidFill>
                <a:effectLst/>
                <a:latin typeface="Roboto" panose="02000000000000000000" pitchFamily="2" charset="0"/>
                <a:ea typeface="Roboto" panose="02000000000000000000" pitchFamily="2" charset="0"/>
                <a:cs typeface="Arial" panose="020B0604020202020204" pitchFamily="34" charset="0"/>
              </a:rPr>
              <a:t>Opleiden</a:t>
            </a:r>
            <a:endParaRPr lang="nl-NL" sz="1100" b="1" dirty="0">
              <a:solidFill>
                <a:srgbClr val="335497"/>
              </a:solidFill>
              <a:latin typeface="Roboto" panose="02000000000000000000" pitchFamily="2" charset="0"/>
              <a:ea typeface="Roboto" panose="02000000000000000000" pitchFamily="2" charset="0"/>
              <a:cs typeface="Arial" panose="020B0604020202020204" pitchFamily="34" charset="0"/>
            </a:endParaRPr>
          </a:p>
          <a:p>
            <a:pPr>
              <a:lnSpc>
                <a:spcPct val="107000"/>
              </a:lnSpc>
            </a:pPr>
            <a:r>
              <a:rPr lang="nl-NL" sz="1100" dirty="0">
                <a:solidFill>
                  <a:srgbClr val="335497"/>
                </a:solidFill>
                <a:effectLst/>
                <a:latin typeface="Roboto" panose="02000000000000000000" pitchFamily="2" charset="0"/>
                <a:ea typeface="Roboto" panose="02000000000000000000" pitchFamily="2" charset="0"/>
                <a:cs typeface="Arial" panose="020B0604020202020204" pitchFamily="34" charset="0"/>
              </a:rPr>
              <a:t>Opleiden is effectief als het leren op het instituut en op de werkplek optimaal op elkaar aansluiten. Dit gebeurt als:</a:t>
            </a:r>
          </a:p>
          <a:p>
            <a:pPr marL="171450" indent="-171450">
              <a:lnSpc>
                <a:spcPct val="107000"/>
              </a:lnSpc>
              <a:buFontTx/>
              <a:buChar char="-"/>
            </a:pPr>
            <a:r>
              <a:rPr lang="nl-NL" sz="1100" dirty="0">
                <a:solidFill>
                  <a:srgbClr val="335497"/>
                </a:solidFill>
                <a:latin typeface="Roboto" panose="02000000000000000000" pitchFamily="2" charset="0"/>
                <a:ea typeface="Roboto" panose="02000000000000000000" pitchFamily="2" charset="0"/>
                <a:cs typeface="Arial" panose="020B0604020202020204" pitchFamily="34" charset="0"/>
              </a:rPr>
              <a:t>Theorie en praktijk continu met elkaar verbonden worden; dan wordt het leren betekenisvol.</a:t>
            </a:r>
          </a:p>
          <a:p>
            <a:pPr marL="171450" indent="-171450">
              <a:lnSpc>
                <a:spcPct val="107000"/>
              </a:lnSpc>
              <a:buFontTx/>
              <a:buChar char="-"/>
            </a:pPr>
            <a:r>
              <a:rPr lang="nl-NL" sz="1100" dirty="0">
                <a:solidFill>
                  <a:srgbClr val="335497"/>
                </a:solidFill>
                <a:effectLst/>
                <a:latin typeface="Roboto" panose="02000000000000000000" pitchFamily="2" charset="0"/>
                <a:ea typeface="Roboto" panose="02000000000000000000" pitchFamily="2" charset="0"/>
                <a:cs typeface="Arial" panose="020B0604020202020204" pitchFamily="34" charset="0"/>
              </a:rPr>
              <a:t>Als de unieke context van de leerwerkplek (school) benut wordt; dan heb je authentieke leersituaties.</a:t>
            </a:r>
          </a:p>
          <a:p>
            <a:pPr>
              <a:lnSpc>
                <a:spcPct val="107000"/>
              </a:lnSpc>
              <a:spcAft>
                <a:spcPts val="800"/>
              </a:spcAft>
            </a:pPr>
            <a:r>
              <a:rPr lang="nl-NL" sz="1100" dirty="0">
                <a:solidFill>
                  <a:srgbClr val="335497"/>
                </a:solidFill>
                <a:effectLst/>
                <a:latin typeface="Roboto" panose="02000000000000000000" pitchFamily="2" charset="0"/>
                <a:ea typeface="Roboto" panose="02000000000000000000" pitchFamily="2" charset="0"/>
                <a:cs typeface="Arial" panose="020B0604020202020204" pitchFamily="34" charset="0"/>
              </a:rPr>
              <a:t> </a:t>
            </a:r>
          </a:p>
        </p:txBody>
      </p:sp>
      <p:sp>
        <p:nvSpPr>
          <p:cNvPr id="33" name="Tekstvak 2">
            <a:extLst>
              <a:ext uri="{FF2B5EF4-FFF2-40B4-BE49-F238E27FC236}">
                <a16:creationId xmlns:a16="http://schemas.microsoft.com/office/drawing/2014/main" id="{9A2A26EB-D49C-2F7A-274C-C875E19EC9D5}"/>
              </a:ext>
            </a:extLst>
          </p:cNvPr>
          <p:cNvSpPr txBox="1">
            <a:spLocks noChangeArrowheads="1"/>
          </p:cNvSpPr>
          <p:nvPr/>
        </p:nvSpPr>
        <p:spPr bwMode="auto">
          <a:xfrm>
            <a:off x="2258218" y="2059925"/>
            <a:ext cx="1726951" cy="2420324"/>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nl-NL" sz="1100" b="1" dirty="0">
                <a:solidFill>
                  <a:srgbClr val="335497"/>
                </a:solidFill>
                <a:latin typeface="Roboto" panose="02000000000000000000" pitchFamily="2" charset="0"/>
                <a:ea typeface="Roboto" panose="02000000000000000000" pitchFamily="2" charset="0"/>
                <a:cs typeface="Arial" panose="020B0604020202020204" pitchFamily="34" charset="0"/>
              </a:rPr>
              <a:t>Matchen</a:t>
            </a:r>
          </a:p>
          <a:p>
            <a:pPr>
              <a:lnSpc>
                <a:spcPct val="107000"/>
              </a:lnSpc>
              <a:spcAft>
                <a:spcPts val="800"/>
              </a:spcAft>
            </a:pPr>
            <a:r>
              <a:rPr lang="nl-NL" sz="1100" dirty="0">
                <a:solidFill>
                  <a:srgbClr val="335497"/>
                </a:solidFill>
                <a:latin typeface="Roboto" panose="02000000000000000000" pitchFamily="2" charset="0"/>
                <a:ea typeface="Roboto" panose="02000000000000000000" pitchFamily="2" charset="0"/>
                <a:cs typeface="Arial" panose="020B0604020202020204" pitchFamily="34" charset="0"/>
              </a:rPr>
              <a:t>Niet iedere school is hetzelfde; qua cultuur, didactiek, pedagogische visie en </a:t>
            </a:r>
            <a:r>
              <a:rPr lang="nl-NL" sz="1100" dirty="0" err="1">
                <a:solidFill>
                  <a:srgbClr val="335497"/>
                </a:solidFill>
                <a:latin typeface="Roboto" panose="02000000000000000000" pitchFamily="2" charset="0"/>
                <a:ea typeface="Roboto" panose="02000000000000000000" pitchFamily="2" charset="0"/>
                <a:cs typeface="Arial" panose="020B0604020202020204" pitchFamily="34" charset="0"/>
              </a:rPr>
              <a:t>levensbe-schouwing</a:t>
            </a:r>
            <a:r>
              <a:rPr lang="nl-NL" sz="1100" dirty="0">
                <a:solidFill>
                  <a:srgbClr val="335497"/>
                </a:solidFill>
                <a:latin typeface="Roboto" panose="02000000000000000000" pitchFamily="2" charset="0"/>
                <a:ea typeface="Roboto" panose="02000000000000000000" pitchFamily="2" charset="0"/>
                <a:cs typeface="Arial" panose="020B0604020202020204" pitchFamily="34" charset="0"/>
              </a:rPr>
              <a:t> zijn er grote verschillen. Wat is kenmerkend voor jullie school? Kunnen studenten, zij-instromers en eigen collega’s zich hierop oriënteren?</a:t>
            </a:r>
            <a:endParaRPr lang="nl-NL" sz="1100" dirty="0">
              <a:solidFill>
                <a:srgbClr val="335497"/>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r>
              <a:rPr lang="nl-NL" sz="1100" dirty="0">
                <a:solidFill>
                  <a:srgbClr val="335497"/>
                </a:solidFill>
                <a:effectLst/>
                <a:latin typeface="Roboto" panose="02000000000000000000" pitchFamily="2" charset="0"/>
                <a:ea typeface="Roboto" panose="02000000000000000000" pitchFamily="2" charset="0"/>
                <a:cs typeface="Arial" panose="020B0604020202020204" pitchFamily="34" charset="0"/>
              </a:rPr>
              <a:t> </a:t>
            </a:r>
          </a:p>
        </p:txBody>
      </p:sp>
      <p:sp>
        <p:nvSpPr>
          <p:cNvPr id="3" name="Tekstvak 2">
            <a:extLst>
              <a:ext uri="{FF2B5EF4-FFF2-40B4-BE49-F238E27FC236}">
                <a16:creationId xmlns:a16="http://schemas.microsoft.com/office/drawing/2014/main" id="{94AA582B-C034-8D2B-0B25-44EAF3CAF682}"/>
              </a:ext>
            </a:extLst>
          </p:cNvPr>
          <p:cNvSpPr txBox="1">
            <a:spLocks noChangeArrowheads="1"/>
          </p:cNvSpPr>
          <p:nvPr/>
        </p:nvSpPr>
        <p:spPr bwMode="auto">
          <a:xfrm>
            <a:off x="8184956" y="2059925"/>
            <a:ext cx="1825226" cy="1945670"/>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nl-NL" sz="1100" b="1" dirty="0">
                <a:solidFill>
                  <a:srgbClr val="335497"/>
                </a:solidFill>
                <a:effectLst/>
                <a:latin typeface="Roboto" panose="02000000000000000000" pitchFamily="2" charset="0"/>
                <a:ea typeface="Roboto" panose="02000000000000000000" pitchFamily="2" charset="0"/>
                <a:cs typeface="Arial" panose="020B0604020202020204" pitchFamily="34" charset="0"/>
              </a:rPr>
              <a:t>Professionaliseren</a:t>
            </a:r>
          </a:p>
          <a:p>
            <a:pPr>
              <a:lnSpc>
                <a:spcPct val="107000"/>
              </a:lnSpc>
              <a:spcAft>
                <a:spcPts val="800"/>
              </a:spcAft>
            </a:pPr>
            <a:r>
              <a:rPr lang="nl-NL" sz="1100" dirty="0">
                <a:solidFill>
                  <a:srgbClr val="335497"/>
                </a:solidFill>
                <a:latin typeface="Roboto" panose="02000000000000000000" pitchFamily="2" charset="0"/>
                <a:ea typeface="Roboto" panose="02000000000000000000" pitchFamily="2" charset="0"/>
                <a:cs typeface="Arial" panose="020B0604020202020204" pitchFamily="34" charset="0"/>
              </a:rPr>
              <a:t>Blijven leren en ontwikkelen is een van de voorwaarden voor een aantrekkelijke te baan en motivatie. Daarnaast heb je als docent een voorbeeldrol naar leerlingen, leraren in opleiding en collega’s in het leren leren en levenslang blijven leren.</a:t>
            </a:r>
            <a:endParaRPr lang="nl-NL" sz="1100" dirty="0">
              <a:solidFill>
                <a:srgbClr val="335497"/>
              </a:solidFill>
              <a:effectLst/>
              <a:latin typeface="Roboto" panose="02000000000000000000" pitchFamily="2" charset="0"/>
              <a:ea typeface="Roboto" panose="02000000000000000000" pitchFamily="2" charset="0"/>
              <a:cs typeface="Arial" panose="020B0604020202020204" pitchFamily="34" charset="0"/>
            </a:endParaRPr>
          </a:p>
        </p:txBody>
      </p:sp>
      <p:pic>
        <p:nvPicPr>
          <p:cNvPr id="4" name="Afbeelding 29">
            <a:extLst>
              <a:ext uri="{FF2B5EF4-FFF2-40B4-BE49-F238E27FC236}">
                <a16:creationId xmlns:a16="http://schemas.microsoft.com/office/drawing/2014/main" id="{A3B47B67-2FC2-5231-CF91-4355FBF4B76C}"/>
              </a:ext>
            </a:extLst>
          </p:cNvPr>
          <p:cNvPicPr/>
          <p:nvPr/>
        </p:nvPicPr>
        <p:blipFill>
          <a:blip r:embed="rId2">
            <a:extLst>
              <a:ext uri="{28A0092B-C50C-407E-A947-70E740481C1C}">
                <a14:useLocalDpi xmlns:a14="http://schemas.microsoft.com/office/drawing/2010/main" val="0"/>
              </a:ext>
            </a:extLst>
          </a:blip>
          <a:stretch>
            <a:fillRect/>
          </a:stretch>
        </p:blipFill>
        <p:spPr>
          <a:xfrm>
            <a:off x="748624" y="5051133"/>
            <a:ext cx="2802255" cy="1457325"/>
          </a:xfrm>
          <a:prstGeom prst="rect">
            <a:avLst/>
          </a:prstGeom>
        </p:spPr>
      </p:pic>
      <p:sp>
        <p:nvSpPr>
          <p:cNvPr id="35" name="Tekstvak 2">
            <a:extLst>
              <a:ext uri="{FF2B5EF4-FFF2-40B4-BE49-F238E27FC236}">
                <a16:creationId xmlns:a16="http://schemas.microsoft.com/office/drawing/2014/main" id="{F266EC13-03C6-C08E-47FA-B23D49B5489A}"/>
              </a:ext>
            </a:extLst>
          </p:cNvPr>
          <p:cNvSpPr txBox="1">
            <a:spLocks noChangeArrowheads="1"/>
          </p:cNvSpPr>
          <p:nvPr/>
        </p:nvSpPr>
        <p:spPr bwMode="auto">
          <a:xfrm>
            <a:off x="2936481" y="5145627"/>
            <a:ext cx="5693168" cy="358141"/>
          </a:xfrm>
          <a:prstGeom prst="rect">
            <a:avLst/>
          </a:prstGeom>
          <a:noFill/>
          <a:ln w="9525">
            <a:solidFill>
              <a:schemeClr val="accent1"/>
            </a:solidFill>
            <a:miter lim="800000"/>
            <a:headEnd/>
            <a:tailEnd/>
          </a:ln>
        </p:spPr>
        <p:txBody>
          <a:bodyPr rot="0" vert="horz" wrap="square" lIns="91440" tIns="45720" rIns="91440" bIns="45720" anchor="t" anchorCtr="0">
            <a:noAutofit/>
          </a:bodyPr>
          <a:lstStyle/>
          <a:p>
            <a:pPr>
              <a:lnSpc>
                <a:spcPct val="107000"/>
              </a:lnSpc>
              <a:spcAft>
                <a:spcPts val="800"/>
              </a:spcAft>
            </a:pPr>
            <a:r>
              <a:rPr lang="nl-NL" sz="1400" dirty="0">
                <a:solidFill>
                  <a:srgbClr val="335497"/>
                </a:solidFill>
                <a:effectLst/>
                <a:latin typeface="Roboto" panose="02000000000000000000" pitchFamily="2" charset="0"/>
                <a:ea typeface="Roboto" panose="02000000000000000000" pitchFamily="2" charset="0"/>
                <a:cs typeface="Arial" panose="020B0604020202020204" pitchFamily="34" charset="0"/>
              </a:rPr>
              <a:t>In hoeverre komen de vijf pijlers </a:t>
            </a:r>
            <a:r>
              <a:rPr lang="nl-NL" sz="1400" dirty="0">
                <a:solidFill>
                  <a:srgbClr val="335497"/>
                </a:solidFill>
                <a:latin typeface="Roboto" panose="02000000000000000000" pitchFamily="2" charset="0"/>
                <a:ea typeface="Roboto" panose="02000000000000000000" pitchFamily="2" charset="0"/>
                <a:cs typeface="Arial" panose="020B0604020202020204" pitchFamily="34" charset="0"/>
              </a:rPr>
              <a:t>terug in jullie tekeningen? </a:t>
            </a:r>
            <a:endParaRPr lang="nl-NL" sz="1100" dirty="0">
              <a:solidFill>
                <a:srgbClr val="335497"/>
              </a:solidFill>
              <a:effectLst/>
              <a:latin typeface="Roboto" panose="02000000000000000000" pitchFamily="2" charset="0"/>
              <a:ea typeface="Roboto" panose="02000000000000000000" pitchFamily="2" charset="0"/>
              <a:cs typeface="Arial" panose="020B0604020202020204" pitchFamily="34" charset="0"/>
            </a:endParaRPr>
          </a:p>
        </p:txBody>
      </p:sp>
      <p:sp>
        <p:nvSpPr>
          <p:cNvPr id="36" name="Tekstvak 2">
            <a:extLst>
              <a:ext uri="{FF2B5EF4-FFF2-40B4-BE49-F238E27FC236}">
                <a16:creationId xmlns:a16="http://schemas.microsoft.com/office/drawing/2014/main" id="{B1D0B773-BADA-1C35-0FED-C4071878AFB2}"/>
              </a:ext>
            </a:extLst>
          </p:cNvPr>
          <p:cNvSpPr txBox="1">
            <a:spLocks noChangeArrowheads="1"/>
          </p:cNvSpPr>
          <p:nvPr/>
        </p:nvSpPr>
        <p:spPr bwMode="auto">
          <a:xfrm>
            <a:off x="2936480" y="5620281"/>
            <a:ext cx="5693169" cy="515413"/>
          </a:xfrm>
          <a:prstGeom prst="rect">
            <a:avLst/>
          </a:prstGeom>
          <a:noFill/>
          <a:ln w="9525">
            <a:solidFill>
              <a:schemeClr val="accent1"/>
            </a:solidFill>
            <a:miter lim="800000"/>
            <a:headEnd/>
            <a:tailEnd/>
          </a:ln>
        </p:spPr>
        <p:txBody>
          <a:bodyPr rot="0" vert="horz" wrap="square" lIns="91440" tIns="45720" rIns="91440" bIns="45720" anchor="t" anchorCtr="0">
            <a:noAutofit/>
          </a:bodyPr>
          <a:lstStyle/>
          <a:p>
            <a:r>
              <a:rPr lang="nl-NL" sz="1400" dirty="0">
                <a:solidFill>
                  <a:srgbClr val="335497"/>
                </a:solidFill>
                <a:latin typeface="Roboto" panose="02000000000000000000" pitchFamily="2" charset="0"/>
                <a:ea typeface="Roboto" panose="02000000000000000000" pitchFamily="2" charset="0"/>
                <a:cs typeface="Arial" panose="020B0604020202020204" pitchFamily="34" charset="0"/>
              </a:rPr>
              <a:t>Welke pijlers krijgen voldoende aandacht</a:t>
            </a:r>
            <a:r>
              <a:rPr lang="nl-NL" sz="1400" dirty="0">
                <a:solidFill>
                  <a:srgbClr val="335497"/>
                </a:solidFill>
                <a:effectLst/>
                <a:latin typeface="Roboto" panose="02000000000000000000" pitchFamily="2" charset="0"/>
                <a:ea typeface="Roboto" panose="02000000000000000000" pitchFamily="2" charset="0"/>
                <a:cs typeface="Arial" panose="020B0604020202020204" pitchFamily="34" charset="0"/>
              </a:rPr>
              <a:t>? Wat werkt daarbij?</a:t>
            </a:r>
            <a:br>
              <a:rPr lang="nl-NL" sz="1400" dirty="0">
                <a:solidFill>
                  <a:srgbClr val="335497"/>
                </a:solidFill>
                <a:effectLst/>
                <a:latin typeface="Roboto" panose="02000000000000000000" pitchFamily="2" charset="0"/>
                <a:ea typeface="Roboto" panose="02000000000000000000" pitchFamily="2" charset="0"/>
                <a:cs typeface="Arial" panose="020B0604020202020204" pitchFamily="34" charset="0"/>
              </a:rPr>
            </a:br>
            <a:r>
              <a:rPr lang="nl-NL" sz="1400" dirty="0">
                <a:solidFill>
                  <a:srgbClr val="335497"/>
                </a:solidFill>
                <a:effectLst/>
                <a:latin typeface="Roboto" panose="02000000000000000000" pitchFamily="2" charset="0"/>
                <a:ea typeface="Roboto" panose="02000000000000000000" pitchFamily="2" charset="0"/>
                <a:cs typeface="Arial" panose="020B0604020202020204" pitchFamily="34" charset="0"/>
              </a:rPr>
              <a:t>Welke pijlers krijgen (te) weinig aandacht? Wat zijn verbeterpunten?</a:t>
            </a:r>
            <a:endParaRPr lang="nl-NL" sz="1100" dirty="0">
              <a:solidFill>
                <a:srgbClr val="335497"/>
              </a:solidFill>
              <a:effectLst/>
              <a:latin typeface="Roboto" panose="02000000000000000000" pitchFamily="2" charset="0"/>
              <a:ea typeface="Roboto" panose="02000000000000000000" pitchFamily="2" charset="0"/>
              <a:cs typeface="Arial" panose="020B0604020202020204" pitchFamily="34" charset="0"/>
            </a:endParaRPr>
          </a:p>
        </p:txBody>
      </p:sp>
    </p:spTree>
    <p:extLst>
      <p:ext uri="{BB962C8B-B14F-4D97-AF65-F5344CB8AC3E}">
        <p14:creationId xmlns:p14="http://schemas.microsoft.com/office/powerpoint/2010/main" val="7826215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4A6D82DCBBC35458DEB46500EFA8A15" ma:contentTypeVersion="18" ma:contentTypeDescription="Create a new document." ma:contentTypeScope="" ma:versionID="d702b9be1540c6c9df25ceb20be8aa37">
  <xsd:schema xmlns:xsd="http://www.w3.org/2001/XMLSchema" xmlns:xs="http://www.w3.org/2001/XMLSchema" xmlns:p="http://schemas.microsoft.com/office/2006/metadata/properties" xmlns:ns2="abf7e546-0523-4d23-ba04-b3b64cc28b69" xmlns:ns3="8714486b-86e5-49d8-9dae-95bcbe20b95b" targetNamespace="http://schemas.microsoft.com/office/2006/metadata/properties" ma:root="true" ma:fieldsID="3bcffc4d27450e3fa659607dcb09776a" ns2:_="" ns3:_="">
    <xsd:import namespace="abf7e546-0523-4d23-ba04-b3b64cc28b69"/>
    <xsd:import namespace="8714486b-86e5-49d8-9dae-95bcbe20b95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f7e546-0523-4d23-ba04-b3b64cc28b6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5cd3421-6b6d-41fd-bc7d-bfacbb824f4a}" ma:internalName="TaxCatchAll" ma:showField="CatchAllData" ma:web="abf7e546-0523-4d23-ba04-b3b64cc28b6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714486b-86e5-49d8-9dae-95bcbe20b95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6aa0a0a-ab1b-4084-9454-0fab047259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714486b-86e5-49d8-9dae-95bcbe20b95b">
      <Terms xmlns="http://schemas.microsoft.com/office/infopath/2007/PartnerControls"/>
    </lcf76f155ced4ddcb4097134ff3c332f>
    <TaxCatchAll xmlns="abf7e546-0523-4d23-ba04-b3b64cc28b69" xsi:nil="true"/>
  </documentManagement>
</p:properties>
</file>

<file path=customXml/itemProps1.xml><?xml version="1.0" encoding="utf-8"?>
<ds:datastoreItem xmlns:ds="http://schemas.openxmlformats.org/officeDocument/2006/customXml" ds:itemID="{80629C92-60CF-4C44-89FD-8C4F902CF370}">
  <ds:schemaRefs>
    <ds:schemaRef ds:uri="http://schemas.microsoft.com/sharepoint/v3/contenttype/forms"/>
  </ds:schemaRefs>
</ds:datastoreItem>
</file>

<file path=customXml/itemProps2.xml><?xml version="1.0" encoding="utf-8"?>
<ds:datastoreItem xmlns:ds="http://schemas.openxmlformats.org/officeDocument/2006/customXml" ds:itemID="{9EA0D815-54F5-41C2-B78D-7C515D041F56}"/>
</file>

<file path=customXml/itemProps3.xml><?xml version="1.0" encoding="utf-8"?>
<ds:datastoreItem xmlns:ds="http://schemas.openxmlformats.org/officeDocument/2006/customXml" ds:itemID="{FD95ACDF-BE95-48EE-BE6A-57FD0F382743}">
  <ds:schemaRefs>
    <ds:schemaRef ds:uri="http://schemas.microsoft.com/office/2006/documentManagement/types"/>
    <ds:schemaRef ds:uri="b72d97e0-c40c-4300-b075-3548a5d5b798"/>
    <ds:schemaRef ds:uri="http://schemas.microsoft.com/office/2006/metadata/properties"/>
    <ds:schemaRef ds:uri="http://www.w3.org/XML/1998/namespace"/>
    <ds:schemaRef ds:uri="http://purl.org/dc/elements/1.1/"/>
    <ds:schemaRef ds:uri="http://purl.org/dc/dcmitype/"/>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395</TotalTime>
  <Words>245</Words>
  <Application>Microsoft Macintosh PowerPoint</Application>
  <PresentationFormat>Aangepast</PresentationFormat>
  <Paragraphs>19</Paragraphs>
  <Slides>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vt:i4>
      </vt:variant>
    </vt:vector>
  </HeadingPairs>
  <TitlesOfParts>
    <vt:vector size="6" baseType="lpstr">
      <vt:lpstr>Arial</vt:lpstr>
      <vt:lpstr>Calibri</vt:lpstr>
      <vt:lpstr>Calibri Light</vt:lpstr>
      <vt:lpstr>Roboto</vt:lpstr>
      <vt:lpstr>Office Theme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Reijnierse,  C.</dc:creator>
  <cp:lastModifiedBy>Myrte Legemaate</cp:lastModifiedBy>
  <cp:revision>5</cp:revision>
  <dcterms:created xsi:type="dcterms:W3CDTF">2020-03-10T14:48:47Z</dcterms:created>
  <dcterms:modified xsi:type="dcterms:W3CDTF">2024-10-14T04:52:39Z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0x0101007954A2E9CE33FC49B8C1CC20FC4E26F9</vt:lpwstr>
  </property>
</Properties>
</file>