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60" r:id="rId4"/>
  </p:sldMasterIdLst>
  <p:sldIdLst>
    <p:sldId id="258" r:id="rId5"/>
  </p:sldIdLst>
  <p:sldSz cx="15119350" cy="1069181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82D1F"/>
    <a:srgbClr val="335497"/>
    <a:srgbClr val="4472C4"/>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989DE0A-CB20-2E48-8E4E-BCCEB54C0EFE}" v="2987" dt="2024-10-16T12:42:48.072"/>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4970"/>
    <p:restoredTop sz="94719"/>
  </p:normalViewPr>
  <p:slideViewPr>
    <p:cSldViewPr snapToGrid="0">
      <p:cViewPr>
        <p:scale>
          <a:sx n="120" d="100"/>
          <a:sy n="120" d="100"/>
        </p:scale>
        <p:origin x="1072" y="-56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presProps" Target="presProps.xml"/><Relationship Id="rId11" Type="http://schemas.microsoft.com/office/2015/10/relationships/revisionInfo" Target="revisionInfo.xml"/><Relationship Id="rId5" Type="http://schemas.openxmlformats.org/officeDocument/2006/relationships/slide" Target="slides/slide1.xml"/><Relationship Id="rId10"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Reijnierse,  C." userId="39031118-1ed6-4fc2-a619-ae90d8a42f71" providerId="ADAL" clId="{A75DF6F9-C9AF-4ADF-B2B0-F65E85D7FD99}"/>
    <pc:docChg chg="custSel modSld">
      <pc:chgData name="Reijnierse,  C." userId="39031118-1ed6-4fc2-a619-ae90d8a42f71" providerId="ADAL" clId="{A75DF6F9-C9AF-4ADF-B2B0-F65E85D7FD99}" dt="2020-07-14T14:42:50.995" v="18" actId="478"/>
      <pc:docMkLst>
        <pc:docMk/>
      </pc:docMkLst>
      <pc:sldChg chg="delSp modSp mod">
        <pc:chgData name="Reijnierse,  C." userId="39031118-1ed6-4fc2-a619-ae90d8a42f71" providerId="ADAL" clId="{A75DF6F9-C9AF-4ADF-B2B0-F65E85D7FD99}" dt="2020-07-14T14:42:50.995" v="18" actId="478"/>
        <pc:sldMkLst>
          <pc:docMk/>
          <pc:sldMk cId="3106190707" sldId="258"/>
        </pc:sldMkLst>
        <pc:spChg chg="mod">
          <ac:chgData name="Reijnierse,  C." userId="39031118-1ed6-4fc2-a619-ae90d8a42f71" providerId="ADAL" clId="{A75DF6F9-C9AF-4ADF-B2B0-F65E85D7FD99}" dt="2020-07-14T14:42:10.557" v="14"/>
          <ac:spMkLst>
            <pc:docMk/>
            <pc:sldMk cId="3106190707" sldId="258"/>
            <ac:spMk id="2" creationId="{9632E9F9-BE2C-457B-9E73-A33D0DB3351B}"/>
          </ac:spMkLst>
        </pc:spChg>
        <pc:spChg chg="del">
          <ac:chgData name="Reijnierse,  C." userId="39031118-1ed6-4fc2-a619-ae90d8a42f71" providerId="ADAL" clId="{A75DF6F9-C9AF-4ADF-B2B0-F65E85D7FD99}" dt="2020-07-14T14:42:50.995" v="18" actId="478"/>
          <ac:spMkLst>
            <pc:docMk/>
            <pc:sldMk cId="3106190707" sldId="258"/>
            <ac:spMk id="5" creationId="{9CDBD84A-C93F-40C0-B91A-2EDD3197AF22}"/>
          </ac:spMkLst>
        </pc:spChg>
        <pc:graphicFrameChg chg="mod modGraphic">
          <ac:chgData name="Reijnierse,  C." userId="39031118-1ed6-4fc2-a619-ae90d8a42f71" providerId="ADAL" clId="{A75DF6F9-C9AF-4ADF-B2B0-F65E85D7FD99}" dt="2020-07-14T14:42:45.414" v="17" actId="2711"/>
          <ac:graphicFrameMkLst>
            <pc:docMk/>
            <pc:sldMk cId="3106190707" sldId="258"/>
            <ac:graphicFrameMk id="7" creationId="{91866D32-4272-4FF5-8827-E7C7EDE4F14E}"/>
          </ac:graphicFrameMkLst>
        </pc:graphicFrameChg>
      </pc:sldChg>
    </pc:docChg>
  </pc:docChgLst>
  <pc:docChgLst>
    <pc:chgData name="Myrte Legemaate" userId="cc5c461d-9453-4bdd-88e4-5d4cd18098d8" providerId="ADAL" clId="{1989DE0A-CB20-2E48-8E4E-BCCEB54C0EFE}"/>
    <pc:docChg chg="undo custSel delSld modSld">
      <pc:chgData name="Myrte Legemaate" userId="cc5c461d-9453-4bdd-88e4-5d4cd18098d8" providerId="ADAL" clId="{1989DE0A-CB20-2E48-8E4E-BCCEB54C0EFE}" dt="2024-10-16T12:42:58.016" v="5699" actId="6549"/>
      <pc:docMkLst>
        <pc:docMk/>
      </pc:docMkLst>
      <pc:sldChg chg="addSp delSp modSp mod">
        <pc:chgData name="Myrte Legemaate" userId="cc5c461d-9453-4bdd-88e4-5d4cd18098d8" providerId="ADAL" clId="{1989DE0A-CB20-2E48-8E4E-BCCEB54C0EFE}" dt="2024-10-16T12:42:58.016" v="5699" actId="6549"/>
        <pc:sldMkLst>
          <pc:docMk/>
          <pc:sldMk cId="3106190707" sldId="258"/>
        </pc:sldMkLst>
        <pc:spChg chg="add del mod">
          <ac:chgData name="Myrte Legemaate" userId="cc5c461d-9453-4bdd-88e4-5d4cd18098d8" providerId="ADAL" clId="{1989DE0A-CB20-2E48-8E4E-BCCEB54C0EFE}" dt="2024-10-16T12:01:15.180" v="2464" actId="478"/>
          <ac:spMkLst>
            <pc:docMk/>
            <pc:sldMk cId="3106190707" sldId="258"/>
            <ac:spMk id="3" creationId="{94FC7F79-E14A-AA9F-3055-CDFAB9C5306C}"/>
          </ac:spMkLst>
        </pc:spChg>
        <pc:graphicFrameChg chg="mod modGraphic">
          <ac:chgData name="Myrte Legemaate" userId="cc5c461d-9453-4bdd-88e4-5d4cd18098d8" providerId="ADAL" clId="{1989DE0A-CB20-2E48-8E4E-BCCEB54C0EFE}" dt="2024-10-16T12:42:58.016" v="5699" actId="6549"/>
          <ac:graphicFrameMkLst>
            <pc:docMk/>
            <pc:sldMk cId="3106190707" sldId="258"/>
            <ac:graphicFrameMk id="7" creationId="{91866D32-4272-4FF5-8827-E7C7EDE4F14E}"/>
          </ac:graphicFrameMkLst>
        </pc:graphicFrameChg>
      </pc:sldChg>
      <pc:sldChg chg="del">
        <pc:chgData name="Myrte Legemaate" userId="cc5c461d-9453-4bdd-88e4-5d4cd18098d8" providerId="ADAL" clId="{1989DE0A-CB20-2E48-8E4E-BCCEB54C0EFE}" dt="2024-10-15T13:45:40.511" v="4" actId="2696"/>
        <pc:sldMkLst>
          <pc:docMk/>
          <pc:sldMk cId="1458607272" sldId="261"/>
        </pc:sldMkLst>
      </pc:sldChg>
    </pc:docChg>
  </pc:docChgLst>
</pc:chgInfo>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33951" y="1749795"/>
            <a:ext cx="12851448" cy="3722335"/>
          </a:xfrm>
        </p:spPr>
        <p:txBody>
          <a:bodyPr anchor="b"/>
          <a:lstStyle>
            <a:lvl1pPr algn="ctr">
              <a:defRPr sz="9354"/>
            </a:lvl1pPr>
          </a:lstStyle>
          <a:p>
            <a:r>
              <a:rPr lang="en-US"/>
              <a:t>Click to edit Master title style</a:t>
            </a:r>
          </a:p>
        </p:txBody>
      </p:sp>
      <p:sp>
        <p:nvSpPr>
          <p:cNvPr id="3" name="Subtitle 2"/>
          <p:cNvSpPr>
            <a:spLocks noGrp="1"/>
          </p:cNvSpPr>
          <p:nvPr>
            <p:ph type="subTitle" idx="1"/>
          </p:nvPr>
        </p:nvSpPr>
        <p:spPr>
          <a:xfrm>
            <a:off x="1889919" y="5615678"/>
            <a:ext cx="11339513" cy="2581379"/>
          </a:xfrm>
        </p:spPr>
        <p:txBody>
          <a:bodyPr/>
          <a:lstStyle>
            <a:lvl1pPr marL="0" indent="0" algn="ctr">
              <a:buNone/>
              <a:defRPr sz="3742"/>
            </a:lvl1pPr>
            <a:lvl2pPr marL="712775" indent="0" algn="ctr">
              <a:buNone/>
              <a:defRPr sz="3118"/>
            </a:lvl2pPr>
            <a:lvl3pPr marL="1425550" indent="0" algn="ctr">
              <a:buNone/>
              <a:defRPr sz="2806"/>
            </a:lvl3pPr>
            <a:lvl4pPr marL="2138324" indent="0" algn="ctr">
              <a:buNone/>
              <a:defRPr sz="2494"/>
            </a:lvl4pPr>
            <a:lvl5pPr marL="2851099" indent="0" algn="ctr">
              <a:buNone/>
              <a:defRPr sz="2494"/>
            </a:lvl5pPr>
            <a:lvl6pPr marL="3563874" indent="0" algn="ctr">
              <a:buNone/>
              <a:defRPr sz="2494"/>
            </a:lvl6pPr>
            <a:lvl7pPr marL="4276649" indent="0" algn="ctr">
              <a:buNone/>
              <a:defRPr sz="2494"/>
            </a:lvl7pPr>
            <a:lvl8pPr marL="4989424" indent="0" algn="ctr">
              <a:buNone/>
              <a:defRPr sz="2494"/>
            </a:lvl8pPr>
            <a:lvl9pPr marL="5702198" indent="0" algn="ctr">
              <a:buNone/>
              <a:defRPr sz="2494"/>
            </a:lvl9pPr>
          </a:lstStyle>
          <a:p>
            <a:r>
              <a:rPr lang="en-US"/>
              <a:t>Click to edit Master subtitle style</a:t>
            </a:r>
          </a:p>
        </p:txBody>
      </p:sp>
      <p:sp>
        <p:nvSpPr>
          <p:cNvPr id="4" name="Date Placeholder 3"/>
          <p:cNvSpPr>
            <a:spLocks noGrp="1"/>
          </p:cNvSpPr>
          <p:nvPr>
            <p:ph type="dt" sz="half" idx="10"/>
          </p:nvPr>
        </p:nvSpPr>
        <p:spPr/>
        <p:txBody>
          <a:bodyPr/>
          <a:lstStyle/>
          <a:p>
            <a:fld id="{ADC76C7C-3A66-4197-8C06-34D303F4B54B}" type="datetimeFigureOut">
              <a:rPr lang="nl-NL" smtClean="0"/>
              <a:t>16-10-2024</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DFCBDFF1-15A6-4F8C-BE4C-3F947D2E10AD}" type="slidenum">
              <a:rPr lang="nl-NL" smtClean="0"/>
              <a:t>‹nr.›</a:t>
            </a:fld>
            <a:endParaRPr lang="nl-NL"/>
          </a:p>
        </p:txBody>
      </p:sp>
      <p:pic>
        <p:nvPicPr>
          <p:cNvPr id="8" name="Picture 7" descr="A picture containing drawing&#10;&#10;Description automatically generated">
            <a:extLst>
              <a:ext uri="{FF2B5EF4-FFF2-40B4-BE49-F238E27FC236}">
                <a16:creationId xmlns:a16="http://schemas.microsoft.com/office/drawing/2014/main" id="{214B9390-45F7-4373-90AB-49B722FA3902}"/>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343"/>
            <a:ext cx="15119350" cy="10691127"/>
          </a:xfrm>
          <a:prstGeom prst="rect">
            <a:avLst/>
          </a:prstGeom>
        </p:spPr>
      </p:pic>
    </p:spTree>
    <p:extLst>
      <p:ext uri="{BB962C8B-B14F-4D97-AF65-F5344CB8AC3E}">
        <p14:creationId xmlns:p14="http://schemas.microsoft.com/office/powerpoint/2010/main" val="12674923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DC76C7C-3A66-4197-8C06-34D303F4B54B}" type="datetimeFigureOut">
              <a:rPr lang="nl-NL" smtClean="0"/>
              <a:t>16-10-2024</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DFCBDFF1-15A6-4F8C-BE4C-3F947D2E10AD}" type="slidenum">
              <a:rPr lang="nl-NL" smtClean="0"/>
              <a:t>‹nr.›</a:t>
            </a:fld>
            <a:endParaRPr lang="nl-NL"/>
          </a:p>
        </p:txBody>
      </p:sp>
    </p:spTree>
    <p:extLst>
      <p:ext uri="{BB962C8B-B14F-4D97-AF65-F5344CB8AC3E}">
        <p14:creationId xmlns:p14="http://schemas.microsoft.com/office/powerpoint/2010/main" val="207094473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8" name="Picture 7" descr="A screenshot of a cell phone&#10;&#10;Description automatically generated">
            <a:extLst>
              <a:ext uri="{FF2B5EF4-FFF2-40B4-BE49-F238E27FC236}">
                <a16:creationId xmlns:a16="http://schemas.microsoft.com/office/drawing/2014/main" id="{2F125E8C-12DE-499D-BA9D-962DEB0F8464}"/>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0" y="343"/>
            <a:ext cx="15119350" cy="10691127"/>
          </a:xfrm>
          <a:prstGeom prst="rect">
            <a:avLst/>
          </a:prstGeom>
        </p:spPr>
      </p:pic>
      <p:sp>
        <p:nvSpPr>
          <p:cNvPr id="2" name="Title Placeholder 1"/>
          <p:cNvSpPr>
            <a:spLocks noGrp="1"/>
          </p:cNvSpPr>
          <p:nvPr>
            <p:ph type="title"/>
          </p:nvPr>
        </p:nvSpPr>
        <p:spPr>
          <a:xfrm>
            <a:off x="1039456" y="546784"/>
            <a:ext cx="13040439" cy="206659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1039456" y="2846200"/>
            <a:ext cx="13040439" cy="678385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1039455" y="9909729"/>
            <a:ext cx="3401854" cy="569240"/>
          </a:xfrm>
          <a:prstGeom prst="rect">
            <a:avLst/>
          </a:prstGeom>
        </p:spPr>
        <p:txBody>
          <a:bodyPr vert="horz" lIns="91440" tIns="45720" rIns="91440" bIns="45720" rtlCol="0" anchor="ctr"/>
          <a:lstStyle>
            <a:lvl1pPr algn="l">
              <a:defRPr sz="1871">
                <a:solidFill>
                  <a:schemeClr val="tx1">
                    <a:tint val="75000"/>
                  </a:schemeClr>
                </a:solidFill>
              </a:defRPr>
            </a:lvl1pPr>
          </a:lstStyle>
          <a:p>
            <a:fld id="{ADC76C7C-3A66-4197-8C06-34D303F4B54B}" type="datetimeFigureOut">
              <a:rPr lang="nl-NL" smtClean="0"/>
              <a:t>16-10-2024</a:t>
            </a:fld>
            <a:endParaRPr lang="nl-NL"/>
          </a:p>
        </p:txBody>
      </p:sp>
      <p:sp>
        <p:nvSpPr>
          <p:cNvPr id="5" name="Footer Placeholder 4"/>
          <p:cNvSpPr>
            <a:spLocks noGrp="1"/>
          </p:cNvSpPr>
          <p:nvPr>
            <p:ph type="ftr" sz="quarter" idx="3"/>
          </p:nvPr>
        </p:nvSpPr>
        <p:spPr>
          <a:xfrm>
            <a:off x="5008285" y="9909729"/>
            <a:ext cx="5102781" cy="569240"/>
          </a:xfrm>
          <a:prstGeom prst="rect">
            <a:avLst/>
          </a:prstGeom>
        </p:spPr>
        <p:txBody>
          <a:bodyPr vert="horz" lIns="91440" tIns="45720" rIns="91440" bIns="45720" rtlCol="0" anchor="ctr"/>
          <a:lstStyle>
            <a:lvl1pPr algn="ctr">
              <a:defRPr sz="1871">
                <a:solidFill>
                  <a:schemeClr val="tx1">
                    <a:tint val="75000"/>
                  </a:schemeClr>
                </a:solidFill>
              </a:defRPr>
            </a:lvl1pPr>
          </a:lstStyle>
          <a:p>
            <a:endParaRPr lang="nl-NL"/>
          </a:p>
        </p:txBody>
      </p:sp>
      <p:sp>
        <p:nvSpPr>
          <p:cNvPr id="6" name="Slide Number Placeholder 5"/>
          <p:cNvSpPr>
            <a:spLocks noGrp="1"/>
          </p:cNvSpPr>
          <p:nvPr>
            <p:ph type="sldNum" sz="quarter" idx="4"/>
          </p:nvPr>
        </p:nvSpPr>
        <p:spPr>
          <a:xfrm>
            <a:off x="10678041" y="9909729"/>
            <a:ext cx="3401854" cy="569240"/>
          </a:xfrm>
          <a:prstGeom prst="rect">
            <a:avLst/>
          </a:prstGeom>
        </p:spPr>
        <p:txBody>
          <a:bodyPr vert="horz" lIns="91440" tIns="45720" rIns="91440" bIns="45720" rtlCol="0" anchor="ctr"/>
          <a:lstStyle>
            <a:lvl1pPr algn="r">
              <a:defRPr sz="1871">
                <a:solidFill>
                  <a:schemeClr val="tx1">
                    <a:tint val="75000"/>
                  </a:schemeClr>
                </a:solidFill>
              </a:defRPr>
            </a:lvl1pPr>
          </a:lstStyle>
          <a:p>
            <a:fld id="{DFCBDFF1-15A6-4F8C-BE4C-3F947D2E10AD}" type="slidenum">
              <a:rPr lang="nl-NL" smtClean="0"/>
              <a:t>‹nr.›</a:t>
            </a:fld>
            <a:endParaRPr lang="nl-NL"/>
          </a:p>
        </p:txBody>
      </p:sp>
    </p:spTree>
    <p:extLst>
      <p:ext uri="{BB962C8B-B14F-4D97-AF65-F5344CB8AC3E}">
        <p14:creationId xmlns:p14="http://schemas.microsoft.com/office/powerpoint/2010/main" val="472833745"/>
      </p:ext>
    </p:extLst>
  </p:cSld>
  <p:clrMap bg1="lt1" tx1="dk1" bg2="lt2" tx2="dk2" accent1="accent1" accent2="accent2" accent3="accent3" accent4="accent4" accent5="accent5" accent6="accent6" hlink="hlink" folHlink="folHlink"/>
  <p:sldLayoutIdLst>
    <p:sldLayoutId id="2147483661" r:id="rId1"/>
    <p:sldLayoutId id="2147483662" r:id="rId2"/>
  </p:sldLayoutIdLst>
  <p:txStyles>
    <p:titleStyle>
      <a:lvl1pPr algn="l" defTabSz="1425550" rtl="0" eaLnBrk="1" latinLnBrk="0" hangingPunct="1">
        <a:lnSpc>
          <a:spcPct val="90000"/>
        </a:lnSpc>
        <a:spcBef>
          <a:spcPct val="0"/>
        </a:spcBef>
        <a:buNone/>
        <a:defRPr sz="6860" kern="1200">
          <a:solidFill>
            <a:srgbClr val="B82D1F"/>
          </a:solidFill>
          <a:latin typeface="Roboto Slab" pitchFamily="2" charset="0"/>
          <a:ea typeface="Roboto Slab" pitchFamily="2" charset="0"/>
          <a:cs typeface="+mj-cs"/>
        </a:defRPr>
      </a:lvl1pPr>
    </p:titleStyle>
    <p:bodyStyle>
      <a:lvl1pPr marL="356387" indent="-356387" algn="l" defTabSz="1425550" rtl="0" eaLnBrk="1" latinLnBrk="0" hangingPunct="1">
        <a:lnSpc>
          <a:spcPct val="90000"/>
        </a:lnSpc>
        <a:spcBef>
          <a:spcPts val="1559"/>
        </a:spcBef>
        <a:buFont typeface="Arial" panose="020B0604020202020204" pitchFamily="34" charset="0"/>
        <a:buChar char="•"/>
        <a:defRPr sz="4365" kern="1200">
          <a:solidFill>
            <a:srgbClr val="B82D1F"/>
          </a:solidFill>
          <a:latin typeface="Roboto" panose="02000000000000000000" pitchFamily="2" charset="0"/>
          <a:ea typeface="Roboto" panose="02000000000000000000" pitchFamily="2" charset="0"/>
          <a:cs typeface="+mn-cs"/>
        </a:defRPr>
      </a:lvl1pPr>
      <a:lvl2pPr marL="1069162" indent="-356387" algn="l" defTabSz="1425550" rtl="0" eaLnBrk="1" latinLnBrk="0" hangingPunct="1">
        <a:lnSpc>
          <a:spcPct val="90000"/>
        </a:lnSpc>
        <a:spcBef>
          <a:spcPts val="780"/>
        </a:spcBef>
        <a:buFont typeface="Arial" panose="020B0604020202020204" pitchFamily="34" charset="0"/>
        <a:buChar char="•"/>
        <a:defRPr sz="3742" kern="1200">
          <a:solidFill>
            <a:srgbClr val="B82D1F"/>
          </a:solidFill>
          <a:latin typeface="Roboto" panose="02000000000000000000" pitchFamily="2" charset="0"/>
          <a:ea typeface="Roboto" panose="02000000000000000000" pitchFamily="2" charset="0"/>
          <a:cs typeface="+mn-cs"/>
        </a:defRPr>
      </a:lvl2pPr>
      <a:lvl3pPr marL="1781937" indent="-356387" algn="l" defTabSz="1425550" rtl="0" eaLnBrk="1" latinLnBrk="0" hangingPunct="1">
        <a:lnSpc>
          <a:spcPct val="90000"/>
        </a:lnSpc>
        <a:spcBef>
          <a:spcPts val="780"/>
        </a:spcBef>
        <a:buFont typeface="Arial" panose="020B0604020202020204" pitchFamily="34" charset="0"/>
        <a:buChar char="•"/>
        <a:defRPr sz="3118" kern="1200">
          <a:solidFill>
            <a:srgbClr val="B82D1F"/>
          </a:solidFill>
          <a:latin typeface="Roboto" panose="02000000000000000000" pitchFamily="2" charset="0"/>
          <a:ea typeface="Roboto" panose="02000000000000000000" pitchFamily="2" charset="0"/>
          <a:cs typeface="+mn-cs"/>
        </a:defRPr>
      </a:lvl3pPr>
      <a:lvl4pPr marL="2494712" indent="-356387" algn="l" defTabSz="1425550" rtl="0" eaLnBrk="1" latinLnBrk="0" hangingPunct="1">
        <a:lnSpc>
          <a:spcPct val="90000"/>
        </a:lnSpc>
        <a:spcBef>
          <a:spcPts val="780"/>
        </a:spcBef>
        <a:buFont typeface="Arial" panose="020B0604020202020204" pitchFamily="34" charset="0"/>
        <a:buChar char="•"/>
        <a:defRPr sz="2806" kern="1200">
          <a:solidFill>
            <a:srgbClr val="B82D1F"/>
          </a:solidFill>
          <a:latin typeface="Roboto" panose="02000000000000000000" pitchFamily="2" charset="0"/>
          <a:ea typeface="Roboto" panose="02000000000000000000" pitchFamily="2" charset="0"/>
          <a:cs typeface="+mn-cs"/>
        </a:defRPr>
      </a:lvl4pPr>
      <a:lvl5pPr marL="3207487" indent="-356387" algn="l" defTabSz="1425550" rtl="0" eaLnBrk="1" latinLnBrk="0" hangingPunct="1">
        <a:lnSpc>
          <a:spcPct val="90000"/>
        </a:lnSpc>
        <a:spcBef>
          <a:spcPts val="780"/>
        </a:spcBef>
        <a:buFont typeface="Arial" panose="020B0604020202020204" pitchFamily="34" charset="0"/>
        <a:buChar char="•"/>
        <a:defRPr sz="2806" kern="1200">
          <a:solidFill>
            <a:srgbClr val="B82D1F"/>
          </a:solidFill>
          <a:latin typeface="Roboto" panose="02000000000000000000" pitchFamily="2" charset="0"/>
          <a:ea typeface="Roboto" panose="02000000000000000000" pitchFamily="2" charset="0"/>
          <a:cs typeface="+mn-cs"/>
        </a:defRPr>
      </a:lvl5pPr>
      <a:lvl6pPr marL="3920261" indent="-356387" algn="l" defTabSz="1425550" rtl="0" eaLnBrk="1" latinLnBrk="0" hangingPunct="1">
        <a:lnSpc>
          <a:spcPct val="90000"/>
        </a:lnSpc>
        <a:spcBef>
          <a:spcPts val="780"/>
        </a:spcBef>
        <a:buFont typeface="Arial" panose="020B0604020202020204" pitchFamily="34" charset="0"/>
        <a:buChar char="•"/>
        <a:defRPr sz="2806" kern="1200">
          <a:solidFill>
            <a:schemeClr val="tx1"/>
          </a:solidFill>
          <a:latin typeface="+mn-lt"/>
          <a:ea typeface="+mn-ea"/>
          <a:cs typeface="+mn-cs"/>
        </a:defRPr>
      </a:lvl6pPr>
      <a:lvl7pPr marL="4633036" indent="-356387" algn="l" defTabSz="1425550" rtl="0" eaLnBrk="1" latinLnBrk="0" hangingPunct="1">
        <a:lnSpc>
          <a:spcPct val="90000"/>
        </a:lnSpc>
        <a:spcBef>
          <a:spcPts val="780"/>
        </a:spcBef>
        <a:buFont typeface="Arial" panose="020B0604020202020204" pitchFamily="34" charset="0"/>
        <a:buChar char="•"/>
        <a:defRPr sz="2806" kern="1200">
          <a:solidFill>
            <a:schemeClr val="tx1"/>
          </a:solidFill>
          <a:latin typeface="+mn-lt"/>
          <a:ea typeface="+mn-ea"/>
          <a:cs typeface="+mn-cs"/>
        </a:defRPr>
      </a:lvl7pPr>
      <a:lvl8pPr marL="5345811" indent="-356387" algn="l" defTabSz="1425550" rtl="0" eaLnBrk="1" latinLnBrk="0" hangingPunct="1">
        <a:lnSpc>
          <a:spcPct val="90000"/>
        </a:lnSpc>
        <a:spcBef>
          <a:spcPts val="780"/>
        </a:spcBef>
        <a:buFont typeface="Arial" panose="020B0604020202020204" pitchFamily="34" charset="0"/>
        <a:buChar char="•"/>
        <a:defRPr sz="2806" kern="1200">
          <a:solidFill>
            <a:schemeClr val="tx1"/>
          </a:solidFill>
          <a:latin typeface="+mn-lt"/>
          <a:ea typeface="+mn-ea"/>
          <a:cs typeface="+mn-cs"/>
        </a:defRPr>
      </a:lvl8pPr>
      <a:lvl9pPr marL="6058586" indent="-356387" algn="l" defTabSz="1425550" rtl="0" eaLnBrk="1" latinLnBrk="0" hangingPunct="1">
        <a:lnSpc>
          <a:spcPct val="90000"/>
        </a:lnSpc>
        <a:spcBef>
          <a:spcPts val="780"/>
        </a:spcBef>
        <a:buFont typeface="Arial" panose="020B0604020202020204" pitchFamily="34" charset="0"/>
        <a:buChar char="•"/>
        <a:defRPr sz="2806" kern="1200">
          <a:solidFill>
            <a:schemeClr val="tx1"/>
          </a:solidFill>
          <a:latin typeface="+mn-lt"/>
          <a:ea typeface="+mn-ea"/>
          <a:cs typeface="+mn-cs"/>
        </a:defRPr>
      </a:lvl9pPr>
    </p:bodyStyle>
    <p:otherStyle>
      <a:defPPr>
        <a:defRPr lang="en-US"/>
      </a:defPPr>
      <a:lvl1pPr marL="0" algn="l" defTabSz="1425550" rtl="0" eaLnBrk="1" latinLnBrk="0" hangingPunct="1">
        <a:defRPr sz="2806" kern="1200">
          <a:solidFill>
            <a:schemeClr val="tx1"/>
          </a:solidFill>
          <a:latin typeface="+mn-lt"/>
          <a:ea typeface="+mn-ea"/>
          <a:cs typeface="+mn-cs"/>
        </a:defRPr>
      </a:lvl1pPr>
      <a:lvl2pPr marL="712775" algn="l" defTabSz="1425550" rtl="0" eaLnBrk="1" latinLnBrk="0" hangingPunct="1">
        <a:defRPr sz="2806" kern="1200">
          <a:solidFill>
            <a:schemeClr val="tx1"/>
          </a:solidFill>
          <a:latin typeface="+mn-lt"/>
          <a:ea typeface="+mn-ea"/>
          <a:cs typeface="+mn-cs"/>
        </a:defRPr>
      </a:lvl2pPr>
      <a:lvl3pPr marL="1425550" algn="l" defTabSz="1425550" rtl="0" eaLnBrk="1" latinLnBrk="0" hangingPunct="1">
        <a:defRPr sz="2806" kern="1200">
          <a:solidFill>
            <a:schemeClr val="tx1"/>
          </a:solidFill>
          <a:latin typeface="+mn-lt"/>
          <a:ea typeface="+mn-ea"/>
          <a:cs typeface="+mn-cs"/>
        </a:defRPr>
      </a:lvl3pPr>
      <a:lvl4pPr marL="2138324" algn="l" defTabSz="1425550" rtl="0" eaLnBrk="1" latinLnBrk="0" hangingPunct="1">
        <a:defRPr sz="2806" kern="1200">
          <a:solidFill>
            <a:schemeClr val="tx1"/>
          </a:solidFill>
          <a:latin typeface="+mn-lt"/>
          <a:ea typeface="+mn-ea"/>
          <a:cs typeface="+mn-cs"/>
        </a:defRPr>
      </a:lvl4pPr>
      <a:lvl5pPr marL="2851099" algn="l" defTabSz="1425550" rtl="0" eaLnBrk="1" latinLnBrk="0" hangingPunct="1">
        <a:defRPr sz="2806" kern="1200">
          <a:solidFill>
            <a:schemeClr val="tx1"/>
          </a:solidFill>
          <a:latin typeface="+mn-lt"/>
          <a:ea typeface="+mn-ea"/>
          <a:cs typeface="+mn-cs"/>
        </a:defRPr>
      </a:lvl5pPr>
      <a:lvl6pPr marL="3563874" algn="l" defTabSz="1425550" rtl="0" eaLnBrk="1" latinLnBrk="0" hangingPunct="1">
        <a:defRPr sz="2806" kern="1200">
          <a:solidFill>
            <a:schemeClr val="tx1"/>
          </a:solidFill>
          <a:latin typeface="+mn-lt"/>
          <a:ea typeface="+mn-ea"/>
          <a:cs typeface="+mn-cs"/>
        </a:defRPr>
      </a:lvl6pPr>
      <a:lvl7pPr marL="4276649" algn="l" defTabSz="1425550" rtl="0" eaLnBrk="1" latinLnBrk="0" hangingPunct="1">
        <a:defRPr sz="2806" kern="1200">
          <a:solidFill>
            <a:schemeClr val="tx1"/>
          </a:solidFill>
          <a:latin typeface="+mn-lt"/>
          <a:ea typeface="+mn-ea"/>
          <a:cs typeface="+mn-cs"/>
        </a:defRPr>
      </a:lvl7pPr>
      <a:lvl8pPr marL="4989424" algn="l" defTabSz="1425550" rtl="0" eaLnBrk="1" latinLnBrk="0" hangingPunct="1">
        <a:defRPr sz="2806" kern="1200">
          <a:solidFill>
            <a:schemeClr val="tx1"/>
          </a:solidFill>
          <a:latin typeface="+mn-lt"/>
          <a:ea typeface="+mn-ea"/>
          <a:cs typeface="+mn-cs"/>
        </a:defRPr>
      </a:lvl8pPr>
      <a:lvl9pPr marL="5702198" algn="l" defTabSz="1425550" rtl="0" eaLnBrk="1" latinLnBrk="0" hangingPunct="1">
        <a:defRPr sz="2806"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a:extLst>
              <a:ext uri="{FF2B5EF4-FFF2-40B4-BE49-F238E27FC236}">
                <a16:creationId xmlns:a16="http://schemas.microsoft.com/office/drawing/2014/main" id="{9632E9F9-BE2C-457B-9E73-A33D0DB3351B}"/>
              </a:ext>
            </a:extLst>
          </p:cNvPr>
          <p:cNvSpPr txBox="1"/>
          <p:nvPr/>
        </p:nvSpPr>
        <p:spPr>
          <a:xfrm>
            <a:off x="3894667" y="236997"/>
            <a:ext cx="7006107" cy="523220"/>
          </a:xfrm>
          <a:prstGeom prst="rect">
            <a:avLst/>
          </a:prstGeom>
          <a:noFill/>
        </p:spPr>
        <p:txBody>
          <a:bodyPr wrap="square" rtlCol="0">
            <a:spAutoFit/>
          </a:bodyPr>
          <a:lstStyle/>
          <a:p>
            <a:pPr algn="ctr"/>
            <a:r>
              <a:rPr lang="en-GB" sz="2800" dirty="0" err="1">
                <a:solidFill>
                  <a:schemeClr val="bg1"/>
                </a:solidFill>
                <a:latin typeface="Roboto Slab" pitchFamily="2" charset="0"/>
                <a:ea typeface="Roboto Slab" pitchFamily="2" charset="0"/>
              </a:rPr>
              <a:t>Coachen</a:t>
            </a:r>
            <a:r>
              <a:rPr lang="en-GB" sz="2800" dirty="0">
                <a:solidFill>
                  <a:schemeClr val="bg1"/>
                </a:solidFill>
                <a:latin typeface="Roboto Slab" pitchFamily="2" charset="0"/>
                <a:ea typeface="Roboto Slab" pitchFamily="2" charset="0"/>
              </a:rPr>
              <a:t> </a:t>
            </a:r>
            <a:r>
              <a:rPr lang="en-GB" sz="2800" dirty="0" err="1">
                <a:solidFill>
                  <a:schemeClr val="bg1"/>
                </a:solidFill>
                <a:latin typeface="Roboto Slab" pitchFamily="2" charset="0"/>
                <a:ea typeface="Roboto Slab" pitchFamily="2" charset="0"/>
              </a:rPr>
              <a:t>en</a:t>
            </a:r>
            <a:r>
              <a:rPr lang="en-GB" sz="2800" dirty="0">
                <a:solidFill>
                  <a:schemeClr val="bg1"/>
                </a:solidFill>
                <a:latin typeface="Roboto Slab" pitchFamily="2" charset="0"/>
                <a:ea typeface="Roboto Slab" pitchFamily="2" charset="0"/>
              </a:rPr>
              <a:t> Feedback</a:t>
            </a:r>
          </a:p>
        </p:txBody>
      </p:sp>
      <p:graphicFrame>
        <p:nvGraphicFramePr>
          <p:cNvPr id="7" name="Table 6">
            <a:extLst>
              <a:ext uri="{FF2B5EF4-FFF2-40B4-BE49-F238E27FC236}">
                <a16:creationId xmlns:a16="http://schemas.microsoft.com/office/drawing/2014/main" id="{91866D32-4272-4FF5-8827-E7C7EDE4F14E}"/>
              </a:ext>
            </a:extLst>
          </p:cNvPr>
          <p:cNvGraphicFramePr>
            <a:graphicFrameLocks noGrp="1"/>
          </p:cNvGraphicFramePr>
          <p:nvPr>
            <p:extLst>
              <p:ext uri="{D42A27DB-BD31-4B8C-83A1-F6EECF244321}">
                <p14:modId xmlns:p14="http://schemas.microsoft.com/office/powerpoint/2010/main" val="3938287097"/>
              </p:ext>
            </p:extLst>
          </p:nvPr>
        </p:nvGraphicFramePr>
        <p:xfrm>
          <a:off x="977304" y="1131711"/>
          <a:ext cx="13099644" cy="8067257"/>
        </p:xfrm>
        <a:graphic>
          <a:graphicData uri="http://schemas.openxmlformats.org/drawingml/2006/table">
            <a:tbl>
              <a:tblPr firstRow="1" firstCol="1" bandRow="1"/>
              <a:tblGrid>
                <a:gridCol w="1074780">
                  <a:extLst>
                    <a:ext uri="{9D8B030D-6E8A-4147-A177-3AD203B41FA5}">
                      <a16:colId xmlns:a16="http://schemas.microsoft.com/office/drawing/2014/main" val="1154453502"/>
                    </a:ext>
                  </a:extLst>
                </a:gridCol>
                <a:gridCol w="2211572">
                  <a:extLst>
                    <a:ext uri="{9D8B030D-6E8A-4147-A177-3AD203B41FA5}">
                      <a16:colId xmlns:a16="http://schemas.microsoft.com/office/drawing/2014/main" val="830781641"/>
                    </a:ext>
                  </a:extLst>
                </a:gridCol>
                <a:gridCol w="2764465">
                  <a:extLst>
                    <a:ext uri="{9D8B030D-6E8A-4147-A177-3AD203B41FA5}">
                      <a16:colId xmlns:a16="http://schemas.microsoft.com/office/drawing/2014/main" val="2606964446"/>
                    </a:ext>
                  </a:extLst>
                </a:gridCol>
                <a:gridCol w="4210493">
                  <a:extLst>
                    <a:ext uri="{9D8B030D-6E8A-4147-A177-3AD203B41FA5}">
                      <a16:colId xmlns:a16="http://schemas.microsoft.com/office/drawing/2014/main" val="3074143587"/>
                    </a:ext>
                  </a:extLst>
                </a:gridCol>
                <a:gridCol w="2838334">
                  <a:extLst>
                    <a:ext uri="{9D8B030D-6E8A-4147-A177-3AD203B41FA5}">
                      <a16:colId xmlns:a16="http://schemas.microsoft.com/office/drawing/2014/main" val="1254180881"/>
                    </a:ext>
                  </a:extLst>
                </a:gridCol>
              </a:tblGrid>
              <a:tr h="494991">
                <a:tc>
                  <a:txBody>
                    <a:bodyPr/>
                    <a:lstStyle/>
                    <a:p>
                      <a:pPr algn="l">
                        <a:lnSpc>
                          <a:spcPct val="107000"/>
                        </a:lnSpc>
                        <a:spcAft>
                          <a:spcPts val="0"/>
                        </a:spcAft>
                      </a:pPr>
                      <a:endParaRPr lang="nl-NL" sz="1600" dirty="0">
                        <a:solidFill>
                          <a:srgbClr val="B82D1F"/>
                        </a:solidFill>
                        <a:effectLst/>
                        <a:latin typeface="Roboto" panose="02000000000000000000" pitchFamily="2" charset="0"/>
                        <a:ea typeface="Roboto" panose="02000000000000000000" pitchFamily="2" charset="0"/>
                        <a:cs typeface="Arial" panose="020B0604020202020204" pitchFamily="34" charset="0"/>
                      </a:endParaRPr>
                    </a:p>
                  </a:txBody>
                  <a:tcPr marL="68580" marR="68580" marT="0" marB="0">
                    <a:lnL w="38100" cap="flat" cmpd="sng" algn="ctr">
                      <a:solidFill>
                        <a:srgbClr val="B82D1F"/>
                      </a:solidFill>
                      <a:prstDash val="solid"/>
                      <a:round/>
                      <a:headEnd type="none" w="med" len="med"/>
                      <a:tailEnd type="none" w="med" len="med"/>
                    </a:lnL>
                    <a:lnR w="38100" cap="flat" cmpd="sng" algn="ctr">
                      <a:solidFill>
                        <a:srgbClr val="B82D1F"/>
                      </a:solidFill>
                      <a:prstDash val="solid"/>
                      <a:round/>
                      <a:headEnd type="none" w="med" len="med"/>
                      <a:tailEnd type="none" w="med" len="med"/>
                    </a:lnR>
                    <a:lnT w="38100" cap="flat" cmpd="sng" algn="ctr">
                      <a:solidFill>
                        <a:srgbClr val="B82D1F"/>
                      </a:solidFill>
                      <a:prstDash val="solid"/>
                      <a:round/>
                      <a:headEnd type="none" w="med" len="med"/>
                      <a:tailEnd type="none" w="med" len="med"/>
                    </a:lnT>
                    <a:lnB w="38100" cap="flat" cmpd="sng" algn="ctr">
                      <a:solidFill>
                        <a:srgbClr val="B82D1F"/>
                      </a:solidFill>
                      <a:prstDash val="solid"/>
                      <a:round/>
                      <a:headEnd type="none" w="med" len="med"/>
                      <a:tailEnd type="none" w="med" len="med"/>
                    </a:lnB>
                  </a:tcPr>
                </a:tc>
                <a:tc>
                  <a:txBody>
                    <a:bodyPr/>
                    <a:lstStyle/>
                    <a:p>
                      <a:pPr algn="l">
                        <a:lnSpc>
                          <a:spcPct val="107000"/>
                        </a:lnSpc>
                        <a:spcAft>
                          <a:spcPts val="0"/>
                        </a:spcAft>
                      </a:pPr>
                      <a:r>
                        <a:rPr lang="nl-NL" sz="1600" b="1" dirty="0">
                          <a:solidFill>
                            <a:srgbClr val="B82D1F"/>
                          </a:solidFill>
                          <a:effectLst/>
                          <a:latin typeface="Roboto" panose="02000000000000000000" pitchFamily="2" charset="0"/>
                          <a:ea typeface="Roboto" panose="02000000000000000000" pitchFamily="2" charset="0"/>
                          <a:cs typeface="Arial" panose="020B0604020202020204" pitchFamily="34" charset="0"/>
                        </a:rPr>
                        <a:t>Individuele begeleiding</a:t>
                      </a:r>
                      <a:endParaRPr lang="nl-NL" sz="1600" dirty="0">
                        <a:solidFill>
                          <a:srgbClr val="B82D1F"/>
                        </a:solidFill>
                        <a:effectLst/>
                        <a:latin typeface="Roboto" panose="02000000000000000000" pitchFamily="2" charset="0"/>
                        <a:ea typeface="Roboto" panose="02000000000000000000" pitchFamily="2" charset="0"/>
                        <a:cs typeface="Arial" panose="020B0604020202020204" pitchFamily="34" charset="0"/>
                      </a:endParaRPr>
                    </a:p>
                  </a:txBody>
                  <a:tcPr marL="68580" marR="68580" marT="0" marB="0">
                    <a:lnL w="38100" cap="flat" cmpd="sng" algn="ctr">
                      <a:solidFill>
                        <a:srgbClr val="B82D1F"/>
                      </a:solidFill>
                      <a:prstDash val="solid"/>
                      <a:round/>
                      <a:headEnd type="none" w="med" len="med"/>
                      <a:tailEnd type="none" w="med" len="med"/>
                    </a:lnL>
                    <a:lnR w="38100" cap="flat" cmpd="sng" algn="ctr">
                      <a:solidFill>
                        <a:srgbClr val="B82D1F"/>
                      </a:solidFill>
                      <a:prstDash val="solid"/>
                      <a:round/>
                      <a:headEnd type="none" w="med" len="med"/>
                      <a:tailEnd type="none" w="med" len="med"/>
                    </a:lnR>
                    <a:lnT w="38100" cap="flat" cmpd="sng" algn="ctr">
                      <a:solidFill>
                        <a:srgbClr val="B82D1F"/>
                      </a:solidFill>
                      <a:prstDash val="solid"/>
                      <a:round/>
                      <a:headEnd type="none" w="med" len="med"/>
                      <a:tailEnd type="none" w="med" len="med"/>
                    </a:lnT>
                    <a:lnB w="38100" cap="flat" cmpd="sng" algn="ctr">
                      <a:solidFill>
                        <a:srgbClr val="B82D1F"/>
                      </a:solidFill>
                      <a:prstDash val="solid"/>
                      <a:round/>
                      <a:headEnd type="none" w="med" len="med"/>
                      <a:tailEnd type="none" w="med" len="med"/>
                    </a:lnB>
                  </a:tcPr>
                </a:tc>
                <a:tc>
                  <a:txBody>
                    <a:bodyPr/>
                    <a:lstStyle/>
                    <a:p>
                      <a:pPr algn="l">
                        <a:lnSpc>
                          <a:spcPct val="107000"/>
                        </a:lnSpc>
                        <a:spcAft>
                          <a:spcPts val="0"/>
                        </a:spcAft>
                      </a:pPr>
                      <a:r>
                        <a:rPr lang="nl-NL" sz="1600" b="1">
                          <a:solidFill>
                            <a:srgbClr val="B82D1F"/>
                          </a:solidFill>
                          <a:effectLst/>
                          <a:latin typeface="Roboto" panose="02000000000000000000" pitchFamily="2" charset="0"/>
                          <a:ea typeface="Roboto" panose="02000000000000000000" pitchFamily="2" charset="0"/>
                          <a:cs typeface="Arial" panose="020B0604020202020204" pitchFamily="34" charset="0"/>
                        </a:rPr>
                        <a:t>Commitment Samen Opleiden</a:t>
                      </a:r>
                      <a:endParaRPr lang="nl-NL" sz="1600">
                        <a:solidFill>
                          <a:srgbClr val="B82D1F"/>
                        </a:solidFill>
                        <a:effectLst/>
                        <a:latin typeface="Roboto" panose="02000000000000000000" pitchFamily="2" charset="0"/>
                        <a:ea typeface="Roboto" panose="02000000000000000000" pitchFamily="2" charset="0"/>
                        <a:cs typeface="Arial" panose="020B0604020202020204" pitchFamily="34" charset="0"/>
                      </a:endParaRPr>
                    </a:p>
                  </a:txBody>
                  <a:tcPr marL="68580" marR="68580" marT="0" marB="0">
                    <a:lnL w="38100" cap="flat" cmpd="sng" algn="ctr">
                      <a:solidFill>
                        <a:srgbClr val="B82D1F"/>
                      </a:solidFill>
                      <a:prstDash val="solid"/>
                      <a:round/>
                      <a:headEnd type="none" w="med" len="med"/>
                      <a:tailEnd type="none" w="med" len="med"/>
                    </a:lnL>
                    <a:lnR w="38100" cap="flat" cmpd="sng" algn="ctr">
                      <a:solidFill>
                        <a:srgbClr val="B82D1F"/>
                      </a:solidFill>
                      <a:prstDash val="solid"/>
                      <a:round/>
                      <a:headEnd type="none" w="med" len="med"/>
                      <a:tailEnd type="none" w="med" len="med"/>
                    </a:lnR>
                    <a:lnT w="38100" cap="flat" cmpd="sng" algn="ctr">
                      <a:solidFill>
                        <a:srgbClr val="B82D1F"/>
                      </a:solidFill>
                      <a:prstDash val="solid"/>
                      <a:round/>
                      <a:headEnd type="none" w="med" len="med"/>
                      <a:tailEnd type="none" w="med" len="med"/>
                    </a:lnT>
                    <a:lnB w="38100" cap="flat" cmpd="sng" algn="ctr">
                      <a:solidFill>
                        <a:srgbClr val="B82D1F"/>
                      </a:solidFill>
                      <a:prstDash val="solid"/>
                      <a:round/>
                      <a:headEnd type="none" w="med" len="med"/>
                      <a:tailEnd type="none" w="med" len="med"/>
                    </a:lnB>
                  </a:tcPr>
                </a:tc>
                <a:tc>
                  <a:txBody>
                    <a:bodyPr/>
                    <a:lstStyle/>
                    <a:p>
                      <a:pPr algn="l">
                        <a:lnSpc>
                          <a:spcPct val="107000"/>
                        </a:lnSpc>
                        <a:spcAft>
                          <a:spcPts val="0"/>
                        </a:spcAft>
                      </a:pPr>
                      <a:r>
                        <a:rPr lang="nl-NL" sz="1600" b="1">
                          <a:solidFill>
                            <a:srgbClr val="B82D1F"/>
                          </a:solidFill>
                          <a:effectLst/>
                          <a:latin typeface="Roboto" panose="02000000000000000000" pitchFamily="2" charset="0"/>
                          <a:ea typeface="Roboto" panose="02000000000000000000" pitchFamily="2" charset="0"/>
                          <a:cs typeface="Arial" panose="020B0604020202020204" pitchFamily="34" charset="0"/>
                        </a:rPr>
                        <a:t>Verbinden en verbreden</a:t>
                      </a:r>
                      <a:endParaRPr lang="nl-NL" sz="1600">
                        <a:solidFill>
                          <a:srgbClr val="B82D1F"/>
                        </a:solidFill>
                        <a:effectLst/>
                        <a:latin typeface="Roboto" panose="02000000000000000000" pitchFamily="2" charset="0"/>
                        <a:ea typeface="Roboto" panose="02000000000000000000" pitchFamily="2" charset="0"/>
                        <a:cs typeface="Arial" panose="020B0604020202020204" pitchFamily="34" charset="0"/>
                      </a:endParaRPr>
                    </a:p>
                  </a:txBody>
                  <a:tcPr marL="68580" marR="68580" marT="0" marB="0">
                    <a:lnL w="38100" cap="flat" cmpd="sng" algn="ctr">
                      <a:solidFill>
                        <a:srgbClr val="B82D1F"/>
                      </a:solidFill>
                      <a:prstDash val="solid"/>
                      <a:round/>
                      <a:headEnd type="none" w="med" len="med"/>
                      <a:tailEnd type="none" w="med" len="med"/>
                    </a:lnL>
                    <a:lnR w="38100" cap="flat" cmpd="sng" algn="ctr">
                      <a:solidFill>
                        <a:srgbClr val="B82D1F"/>
                      </a:solidFill>
                      <a:prstDash val="solid"/>
                      <a:round/>
                      <a:headEnd type="none" w="med" len="med"/>
                      <a:tailEnd type="none" w="med" len="med"/>
                    </a:lnR>
                    <a:lnT w="38100" cap="flat" cmpd="sng" algn="ctr">
                      <a:solidFill>
                        <a:srgbClr val="B82D1F"/>
                      </a:solidFill>
                      <a:prstDash val="solid"/>
                      <a:round/>
                      <a:headEnd type="none" w="med" len="med"/>
                      <a:tailEnd type="none" w="med" len="med"/>
                    </a:lnT>
                    <a:lnB w="38100" cap="flat" cmpd="sng" algn="ctr">
                      <a:solidFill>
                        <a:srgbClr val="B82D1F"/>
                      </a:solidFill>
                      <a:prstDash val="solid"/>
                      <a:round/>
                      <a:headEnd type="none" w="med" len="med"/>
                      <a:tailEnd type="none" w="med" len="med"/>
                    </a:lnB>
                  </a:tcPr>
                </a:tc>
                <a:tc>
                  <a:txBody>
                    <a:bodyPr/>
                    <a:lstStyle/>
                    <a:p>
                      <a:pPr algn="l">
                        <a:lnSpc>
                          <a:spcPct val="107000"/>
                        </a:lnSpc>
                        <a:spcAft>
                          <a:spcPts val="0"/>
                        </a:spcAft>
                      </a:pPr>
                      <a:r>
                        <a:rPr lang="nl-NL" sz="1600" b="1" dirty="0">
                          <a:solidFill>
                            <a:srgbClr val="B82D1F"/>
                          </a:solidFill>
                          <a:effectLst/>
                          <a:latin typeface="Roboto" panose="02000000000000000000" pitchFamily="2" charset="0"/>
                          <a:ea typeface="Roboto" panose="02000000000000000000" pitchFamily="2" charset="0"/>
                          <a:cs typeface="Arial" panose="020B0604020202020204" pitchFamily="34" charset="0"/>
                        </a:rPr>
                        <a:t>Innovatie en co-creatie</a:t>
                      </a:r>
                      <a:endParaRPr lang="nl-NL" sz="1600" dirty="0">
                        <a:solidFill>
                          <a:srgbClr val="B82D1F"/>
                        </a:solidFill>
                        <a:effectLst/>
                        <a:latin typeface="Roboto" panose="02000000000000000000" pitchFamily="2" charset="0"/>
                        <a:ea typeface="Roboto" panose="02000000000000000000" pitchFamily="2" charset="0"/>
                        <a:cs typeface="Arial" panose="020B0604020202020204" pitchFamily="34" charset="0"/>
                      </a:endParaRPr>
                    </a:p>
                  </a:txBody>
                  <a:tcPr marL="68580" marR="68580" marT="0" marB="0">
                    <a:lnL w="38100" cap="flat" cmpd="sng" algn="ctr">
                      <a:solidFill>
                        <a:srgbClr val="B82D1F"/>
                      </a:solidFill>
                      <a:prstDash val="solid"/>
                      <a:round/>
                      <a:headEnd type="none" w="med" len="med"/>
                      <a:tailEnd type="none" w="med" len="med"/>
                    </a:lnL>
                    <a:lnR w="38100" cap="flat" cmpd="sng" algn="ctr">
                      <a:solidFill>
                        <a:srgbClr val="B82D1F"/>
                      </a:solidFill>
                      <a:prstDash val="solid"/>
                      <a:round/>
                      <a:headEnd type="none" w="med" len="med"/>
                      <a:tailEnd type="none" w="med" len="med"/>
                    </a:lnR>
                    <a:lnT w="38100" cap="flat" cmpd="sng" algn="ctr">
                      <a:solidFill>
                        <a:srgbClr val="B82D1F"/>
                      </a:solidFill>
                      <a:prstDash val="solid"/>
                      <a:round/>
                      <a:headEnd type="none" w="med" len="med"/>
                      <a:tailEnd type="none" w="med" len="med"/>
                    </a:lnT>
                    <a:lnB w="38100" cap="flat" cmpd="sng" algn="ctr">
                      <a:solidFill>
                        <a:srgbClr val="B82D1F"/>
                      </a:solidFill>
                      <a:prstDash val="solid"/>
                      <a:round/>
                      <a:headEnd type="none" w="med" len="med"/>
                      <a:tailEnd type="none" w="med" len="med"/>
                    </a:lnB>
                  </a:tcPr>
                </a:tc>
                <a:extLst>
                  <a:ext uri="{0D108BD9-81ED-4DB2-BD59-A6C34878D82A}">
                    <a16:rowId xmlns:a16="http://schemas.microsoft.com/office/drawing/2014/main" val="4211209925"/>
                  </a:ext>
                </a:extLst>
              </a:tr>
              <a:tr h="7559828">
                <a:tc>
                  <a:txBody>
                    <a:bodyPr/>
                    <a:lstStyle/>
                    <a:p>
                      <a:pPr algn="l">
                        <a:lnSpc>
                          <a:spcPct val="107000"/>
                        </a:lnSpc>
                        <a:spcAft>
                          <a:spcPts val="0"/>
                        </a:spcAft>
                      </a:pPr>
                      <a:r>
                        <a:rPr lang="nl-NL" sz="1100" b="1" dirty="0">
                          <a:solidFill>
                            <a:schemeClr val="tx1"/>
                          </a:solidFill>
                          <a:effectLst/>
                          <a:latin typeface="Roboto" panose="02000000000000000000" pitchFamily="2" charset="0"/>
                          <a:ea typeface="Roboto" panose="02000000000000000000" pitchFamily="2" charset="0"/>
                          <a:cs typeface="Arial" panose="020B0604020202020204" pitchFamily="34" charset="0"/>
                        </a:rPr>
                        <a:t>THEMA 1: Van begeleiden naar opleiden</a:t>
                      </a:r>
                    </a:p>
                    <a:p>
                      <a:pPr algn="l">
                        <a:lnSpc>
                          <a:spcPct val="107000"/>
                        </a:lnSpc>
                        <a:spcAft>
                          <a:spcPts val="0"/>
                        </a:spcAft>
                      </a:pPr>
                      <a:endParaRPr lang="nl-NL" sz="1100" dirty="0">
                        <a:solidFill>
                          <a:schemeClr val="tx1"/>
                        </a:solidFill>
                        <a:effectLst/>
                        <a:latin typeface="Roboto" panose="02000000000000000000" pitchFamily="2" charset="0"/>
                        <a:ea typeface="Roboto" panose="02000000000000000000" pitchFamily="2" charset="0"/>
                        <a:cs typeface="Arial" panose="020B0604020202020204" pitchFamily="34" charset="0"/>
                      </a:endParaRPr>
                    </a:p>
                    <a:p>
                      <a:pPr algn="l">
                        <a:lnSpc>
                          <a:spcPct val="107000"/>
                        </a:lnSpc>
                        <a:spcAft>
                          <a:spcPts val="0"/>
                        </a:spcAft>
                      </a:pPr>
                      <a:endParaRPr lang="nl-NL" sz="1100" dirty="0">
                        <a:solidFill>
                          <a:schemeClr val="tx1"/>
                        </a:solidFill>
                        <a:effectLst/>
                        <a:latin typeface="Roboto" panose="02000000000000000000" pitchFamily="2" charset="0"/>
                        <a:ea typeface="Roboto" panose="02000000000000000000" pitchFamily="2" charset="0"/>
                        <a:cs typeface="Arial" panose="020B0604020202020204" pitchFamily="34" charset="0"/>
                      </a:endParaRPr>
                    </a:p>
                    <a:p>
                      <a:pPr algn="l">
                        <a:lnSpc>
                          <a:spcPct val="107000"/>
                        </a:lnSpc>
                        <a:spcAft>
                          <a:spcPts val="0"/>
                        </a:spcAft>
                      </a:pPr>
                      <a:endParaRPr lang="nl-NL" sz="1100" dirty="0">
                        <a:solidFill>
                          <a:schemeClr val="tx1"/>
                        </a:solidFill>
                        <a:effectLst/>
                        <a:latin typeface="Roboto" panose="02000000000000000000" pitchFamily="2" charset="0"/>
                        <a:ea typeface="Roboto" panose="02000000000000000000" pitchFamily="2" charset="0"/>
                        <a:cs typeface="Arial" panose="020B0604020202020204" pitchFamily="34" charset="0"/>
                      </a:endParaRPr>
                    </a:p>
                    <a:p>
                      <a:pPr algn="l">
                        <a:lnSpc>
                          <a:spcPct val="107000"/>
                        </a:lnSpc>
                        <a:spcAft>
                          <a:spcPts val="0"/>
                        </a:spcAft>
                      </a:pPr>
                      <a:endParaRPr lang="nl-NL" sz="1100" dirty="0">
                        <a:solidFill>
                          <a:schemeClr val="tx1"/>
                        </a:solidFill>
                        <a:effectLst/>
                        <a:latin typeface="Roboto" panose="02000000000000000000" pitchFamily="2" charset="0"/>
                        <a:ea typeface="Roboto" panose="02000000000000000000" pitchFamily="2" charset="0"/>
                        <a:cs typeface="Arial" panose="020B0604020202020204" pitchFamily="34" charset="0"/>
                      </a:endParaRPr>
                    </a:p>
                    <a:p>
                      <a:pPr algn="l">
                        <a:lnSpc>
                          <a:spcPct val="107000"/>
                        </a:lnSpc>
                        <a:spcAft>
                          <a:spcPts val="0"/>
                        </a:spcAft>
                      </a:pPr>
                      <a:endParaRPr lang="nl-NL" sz="1100" dirty="0">
                        <a:solidFill>
                          <a:schemeClr val="tx1"/>
                        </a:solidFill>
                        <a:effectLst/>
                        <a:latin typeface="Roboto" panose="02000000000000000000" pitchFamily="2" charset="0"/>
                        <a:ea typeface="Roboto" panose="02000000000000000000" pitchFamily="2" charset="0"/>
                        <a:cs typeface="Arial" panose="020B0604020202020204" pitchFamily="34" charset="0"/>
                      </a:endParaRPr>
                    </a:p>
                    <a:p>
                      <a:pPr algn="l">
                        <a:lnSpc>
                          <a:spcPct val="107000"/>
                        </a:lnSpc>
                        <a:spcAft>
                          <a:spcPts val="0"/>
                        </a:spcAft>
                      </a:pPr>
                      <a:endParaRPr lang="nl-NL" sz="1100" dirty="0">
                        <a:solidFill>
                          <a:schemeClr val="tx1"/>
                        </a:solidFill>
                        <a:effectLst/>
                        <a:latin typeface="Roboto" panose="02000000000000000000" pitchFamily="2" charset="0"/>
                        <a:ea typeface="Roboto" panose="02000000000000000000" pitchFamily="2" charset="0"/>
                        <a:cs typeface="Arial" panose="020B0604020202020204" pitchFamily="34" charset="0"/>
                      </a:endParaRPr>
                    </a:p>
                    <a:p>
                      <a:pPr algn="l">
                        <a:lnSpc>
                          <a:spcPct val="107000"/>
                        </a:lnSpc>
                        <a:spcAft>
                          <a:spcPts val="0"/>
                        </a:spcAft>
                      </a:pPr>
                      <a:endParaRPr lang="nl-NL" sz="1100" dirty="0">
                        <a:solidFill>
                          <a:schemeClr val="tx1"/>
                        </a:solidFill>
                        <a:effectLst/>
                        <a:latin typeface="Roboto" panose="02000000000000000000" pitchFamily="2" charset="0"/>
                        <a:ea typeface="Roboto" panose="02000000000000000000" pitchFamily="2" charset="0"/>
                        <a:cs typeface="Arial" panose="020B0604020202020204" pitchFamily="34" charset="0"/>
                      </a:endParaRPr>
                    </a:p>
                    <a:p>
                      <a:pPr algn="l">
                        <a:lnSpc>
                          <a:spcPct val="107000"/>
                        </a:lnSpc>
                        <a:spcAft>
                          <a:spcPts val="0"/>
                        </a:spcAft>
                      </a:pPr>
                      <a:endParaRPr lang="nl-NL" sz="1100" dirty="0">
                        <a:solidFill>
                          <a:schemeClr val="tx1"/>
                        </a:solidFill>
                        <a:effectLst/>
                        <a:latin typeface="Roboto" panose="02000000000000000000" pitchFamily="2" charset="0"/>
                        <a:ea typeface="Roboto" panose="02000000000000000000" pitchFamily="2" charset="0"/>
                        <a:cs typeface="Arial" panose="020B0604020202020204" pitchFamily="34" charset="0"/>
                      </a:endParaRPr>
                    </a:p>
                    <a:p>
                      <a:pPr algn="l">
                        <a:lnSpc>
                          <a:spcPct val="107000"/>
                        </a:lnSpc>
                        <a:spcAft>
                          <a:spcPts val="0"/>
                        </a:spcAft>
                      </a:pPr>
                      <a:endParaRPr lang="nl-NL" sz="1100" dirty="0">
                        <a:solidFill>
                          <a:schemeClr val="tx1"/>
                        </a:solidFill>
                        <a:effectLst/>
                        <a:latin typeface="Roboto" panose="02000000000000000000" pitchFamily="2" charset="0"/>
                        <a:ea typeface="Roboto" panose="02000000000000000000" pitchFamily="2" charset="0"/>
                        <a:cs typeface="Arial" panose="020B0604020202020204" pitchFamily="34" charset="0"/>
                      </a:endParaRPr>
                    </a:p>
                    <a:p>
                      <a:pPr algn="l">
                        <a:lnSpc>
                          <a:spcPct val="107000"/>
                        </a:lnSpc>
                        <a:spcAft>
                          <a:spcPts val="0"/>
                        </a:spcAft>
                      </a:pPr>
                      <a:endParaRPr lang="nl-NL" sz="1100" dirty="0">
                        <a:solidFill>
                          <a:schemeClr val="tx1"/>
                        </a:solidFill>
                        <a:effectLst/>
                        <a:latin typeface="Roboto" panose="02000000000000000000" pitchFamily="2" charset="0"/>
                        <a:ea typeface="Roboto" panose="02000000000000000000" pitchFamily="2" charset="0"/>
                        <a:cs typeface="Arial" panose="020B0604020202020204" pitchFamily="34" charset="0"/>
                      </a:endParaRPr>
                    </a:p>
                    <a:p>
                      <a:pPr marL="0" marR="0" lvl="0" indent="0" algn="l" defTabSz="1425550" rtl="0" eaLnBrk="1" fontAlgn="auto" latinLnBrk="0" hangingPunct="1">
                        <a:lnSpc>
                          <a:spcPct val="107000"/>
                        </a:lnSpc>
                        <a:spcBef>
                          <a:spcPts val="0"/>
                        </a:spcBef>
                        <a:spcAft>
                          <a:spcPts val="0"/>
                        </a:spcAft>
                        <a:buClrTx/>
                        <a:buSzTx/>
                        <a:buFontTx/>
                        <a:buNone/>
                        <a:tabLst/>
                        <a:defRPr/>
                      </a:pPr>
                      <a:r>
                        <a:rPr lang="nl-NL" sz="1100" b="1" dirty="0">
                          <a:solidFill>
                            <a:schemeClr val="tx1"/>
                          </a:solidFill>
                          <a:effectLst/>
                          <a:latin typeface="Roboto" panose="02000000000000000000" pitchFamily="2" charset="0"/>
                          <a:ea typeface="Roboto" panose="02000000000000000000" pitchFamily="2" charset="0"/>
                          <a:cs typeface="Arial" panose="020B0604020202020204" pitchFamily="34" charset="0"/>
                        </a:rPr>
                        <a:t>THEMA 2: </a:t>
                      </a:r>
                    </a:p>
                    <a:p>
                      <a:pPr algn="l">
                        <a:lnSpc>
                          <a:spcPct val="107000"/>
                        </a:lnSpc>
                        <a:spcAft>
                          <a:spcPts val="0"/>
                        </a:spcAft>
                      </a:pPr>
                      <a:r>
                        <a:rPr lang="nl-NL" sz="1100" b="1" i="0" dirty="0">
                          <a:solidFill>
                            <a:schemeClr val="tx1"/>
                          </a:solidFill>
                          <a:effectLst/>
                          <a:latin typeface="Roboto" panose="02000000000000000000" pitchFamily="2" charset="0"/>
                          <a:ea typeface="Roboto" panose="02000000000000000000" pitchFamily="2" charset="0"/>
                          <a:cs typeface="Arial" panose="020B0604020202020204" pitchFamily="34" charset="0"/>
                        </a:rPr>
                        <a:t>Inductie</a:t>
                      </a:r>
                    </a:p>
                    <a:p>
                      <a:pPr algn="l">
                        <a:lnSpc>
                          <a:spcPct val="107000"/>
                        </a:lnSpc>
                        <a:spcAft>
                          <a:spcPts val="0"/>
                        </a:spcAft>
                      </a:pPr>
                      <a:r>
                        <a:rPr lang="nl-NL" sz="1100" b="1" dirty="0">
                          <a:solidFill>
                            <a:schemeClr val="tx1"/>
                          </a:solidFill>
                          <a:effectLst/>
                          <a:latin typeface="Roboto" panose="02000000000000000000" pitchFamily="2" charset="0"/>
                          <a:ea typeface="Roboto" panose="02000000000000000000" pitchFamily="2" charset="0"/>
                          <a:cs typeface="Arial" panose="020B0604020202020204" pitchFamily="34" charset="0"/>
                        </a:rPr>
                        <a:t>Enculturatie </a:t>
                      </a:r>
                    </a:p>
                    <a:p>
                      <a:pPr algn="l">
                        <a:lnSpc>
                          <a:spcPct val="107000"/>
                        </a:lnSpc>
                        <a:spcAft>
                          <a:spcPts val="0"/>
                        </a:spcAft>
                      </a:pPr>
                      <a:r>
                        <a:rPr lang="nl-NL" sz="1100" b="1" dirty="0">
                          <a:solidFill>
                            <a:schemeClr val="tx1"/>
                          </a:solidFill>
                          <a:effectLst/>
                          <a:latin typeface="Roboto" panose="02000000000000000000" pitchFamily="2" charset="0"/>
                          <a:ea typeface="Roboto" panose="02000000000000000000" pitchFamily="2" charset="0"/>
                          <a:cs typeface="Arial" panose="020B0604020202020204" pitchFamily="34" charset="0"/>
                        </a:rPr>
                        <a:t>Professionele </a:t>
                      </a:r>
                      <a:r>
                        <a:rPr lang="nl-NL" sz="1100" b="1" dirty="0" err="1">
                          <a:solidFill>
                            <a:schemeClr val="tx1"/>
                          </a:solidFill>
                          <a:effectLst/>
                          <a:latin typeface="Roboto" panose="02000000000000000000" pitchFamily="2" charset="0"/>
                          <a:ea typeface="Roboto" panose="02000000000000000000" pitchFamily="2" charset="0"/>
                          <a:cs typeface="Arial" panose="020B0604020202020204" pitchFamily="34" charset="0"/>
                        </a:rPr>
                        <a:t>identiteits-ontwikkeling</a:t>
                      </a:r>
                      <a:endParaRPr lang="nl-NL" sz="1100" b="1" dirty="0">
                        <a:solidFill>
                          <a:schemeClr val="tx1"/>
                        </a:solidFill>
                        <a:effectLst/>
                        <a:latin typeface="Roboto" panose="02000000000000000000" pitchFamily="2" charset="0"/>
                        <a:ea typeface="Roboto" panose="02000000000000000000" pitchFamily="2" charset="0"/>
                        <a:cs typeface="Arial" panose="020B0604020202020204" pitchFamily="34" charset="0"/>
                      </a:endParaRPr>
                    </a:p>
                    <a:p>
                      <a:pPr algn="l">
                        <a:lnSpc>
                          <a:spcPct val="107000"/>
                        </a:lnSpc>
                        <a:spcAft>
                          <a:spcPts val="0"/>
                        </a:spcAft>
                      </a:pPr>
                      <a:endParaRPr lang="nl-NL" sz="1100" dirty="0">
                        <a:solidFill>
                          <a:schemeClr val="tx1"/>
                        </a:solidFill>
                        <a:effectLst/>
                        <a:latin typeface="Roboto" panose="02000000000000000000" pitchFamily="2" charset="0"/>
                        <a:ea typeface="Roboto" panose="02000000000000000000" pitchFamily="2" charset="0"/>
                        <a:cs typeface="Arial" panose="020B0604020202020204" pitchFamily="34" charset="0"/>
                      </a:endParaRPr>
                    </a:p>
                    <a:p>
                      <a:pPr algn="l">
                        <a:lnSpc>
                          <a:spcPct val="107000"/>
                        </a:lnSpc>
                        <a:spcAft>
                          <a:spcPts val="0"/>
                        </a:spcAft>
                      </a:pPr>
                      <a:endParaRPr lang="nl-NL" sz="1100" dirty="0">
                        <a:solidFill>
                          <a:schemeClr val="tx1"/>
                        </a:solidFill>
                        <a:effectLst/>
                        <a:latin typeface="Roboto" panose="02000000000000000000" pitchFamily="2" charset="0"/>
                        <a:ea typeface="Roboto" panose="02000000000000000000" pitchFamily="2" charset="0"/>
                        <a:cs typeface="Arial" panose="020B0604020202020204" pitchFamily="34" charset="0"/>
                      </a:endParaRPr>
                    </a:p>
                    <a:p>
                      <a:pPr algn="l">
                        <a:lnSpc>
                          <a:spcPct val="107000"/>
                        </a:lnSpc>
                        <a:spcAft>
                          <a:spcPts val="0"/>
                        </a:spcAft>
                      </a:pPr>
                      <a:endParaRPr lang="nl-NL" sz="1100" dirty="0">
                        <a:solidFill>
                          <a:schemeClr val="tx1"/>
                        </a:solidFill>
                        <a:effectLst/>
                        <a:latin typeface="Roboto" panose="02000000000000000000" pitchFamily="2" charset="0"/>
                        <a:ea typeface="Roboto" panose="02000000000000000000" pitchFamily="2" charset="0"/>
                        <a:cs typeface="Arial" panose="020B0604020202020204" pitchFamily="34" charset="0"/>
                      </a:endParaRPr>
                    </a:p>
                    <a:p>
                      <a:pPr algn="l">
                        <a:lnSpc>
                          <a:spcPct val="107000"/>
                        </a:lnSpc>
                        <a:spcAft>
                          <a:spcPts val="0"/>
                        </a:spcAft>
                      </a:pPr>
                      <a:endParaRPr lang="nl-NL" sz="1100" dirty="0">
                        <a:solidFill>
                          <a:schemeClr val="tx1"/>
                        </a:solidFill>
                        <a:effectLst/>
                        <a:latin typeface="Roboto" panose="02000000000000000000" pitchFamily="2" charset="0"/>
                        <a:ea typeface="Roboto" panose="02000000000000000000" pitchFamily="2" charset="0"/>
                        <a:cs typeface="Arial" panose="020B0604020202020204" pitchFamily="34" charset="0"/>
                      </a:endParaRPr>
                    </a:p>
                    <a:p>
                      <a:pPr algn="l">
                        <a:lnSpc>
                          <a:spcPct val="107000"/>
                        </a:lnSpc>
                        <a:spcAft>
                          <a:spcPts val="0"/>
                        </a:spcAft>
                      </a:pPr>
                      <a:r>
                        <a:rPr lang="nl-NL" sz="1100" b="1" dirty="0">
                          <a:solidFill>
                            <a:schemeClr val="tx1"/>
                          </a:solidFill>
                          <a:effectLst/>
                          <a:latin typeface="Roboto" panose="02000000000000000000" pitchFamily="2" charset="0"/>
                          <a:ea typeface="Roboto" panose="02000000000000000000" pitchFamily="2" charset="0"/>
                          <a:cs typeface="Arial" panose="020B0604020202020204" pitchFamily="34" charset="0"/>
                        </a:rPr>
                        <a:t>THEMA 3: </a:t>
                      </a:r>
                      <a:endParaRPr lang="nl-NL" sz="1100" dirty="0">
                        <a:solidFill>
                          <a:schemeClr val="tx1"/>
                        </a:solidFill>
                        <a:effectLst/>
                        <a:latin typeface="Roboto" panose="02000000000000000000" pitchFamily="2" charset="0"/>
                        <a:ea typeface="Roboto" panose="02000000000000000000" pitchFamily="2" charset="0"/>
                        <a:cs typeface="Arial" panose="020B0604020202020204" pitchFamily="34" charset="0"/>
                      </a:endParaRPr>
                    </a:p>
                    <a:p>
                      <a:pPr marL="0" marR="0" lvl="0" indent="0" algn="l" defTabSz="1425550" rtl="0" eaLnBrk="1" fontAlgn="auto" latinLnBrk="0" hangingPunct="1">
                        <a:lnSpc>
                          <a:spcPct val="107000"/>
                        </a:lnSpc>
                        <a:spcBef>
                          <a:spcPts val="0"/>
                        </a:spcBef>
                        <a:spcAft>
                          <a:spcPts val="0"/>
                        </a:spcAft>
                        <a:buClrTx/>
                        <a:buSzTx/>
                        <a:buFontTx/>
                        <a:buNone/>
                        <a:tabLst/>
                        <a:defRPr/>
                      </a:pPr>
                      <a:r>
                        <a:rPr lang="nl-NL" sz="1100" b="1" dirty="0">
                          <a:solidFill>
                            <a:schemeClr val="tx1"/>
                          </a:solidFill>
                          <a:effectLst/>
                          <a:latin typeface="Roboto" panose="02000000000000000000" pitchFamily="2" charset="0"/>
                          <a:ea typeface="Roboto" panose="02000000000000000000" pitchFamily="2" charset="0"/>
                          <a:cs typeface="Arial" panose="020B0604020202020204" pitchFamily="34" charset="0"/>
                        </a:rPr>
                        <a:t>Coaching en feedback</a:t>
                      </a:r>
                    </a:p>
                    <a:p>
                      <a:pPr algn="l">
                        <a:lnSpc>
                          <a:spcPct val="107000"/>
                        </a:lnSpc>
                        <a:spcAft>
                          <a:spcPts val="0"/>
                        </a:spcAft>
                      </a:pPr>
                      <a:endParaRPr lang="nl-NL" sz="1100" dirty="0">
                        <a:solidFill>
                          <a:schemeClr val="tx1"/>
                        </a:solidFill>
                        <a:effectLst/>
                        <a:latin typeface="Roboto" panose="02000000000000000000" pitchFamily="2" charset="0"/>
                        <a:ea typeface="Roboto" panose="02000000000000000000" pitchFamily="2" charset="0"/>
                        <a:cs typeface="Arial" panose="020B0604020202020204" pitchFamily="34" charset="0"/>
                      </a:endParaRPr>
                    </a:p>
                    <a:p>
                      <a:pPr algn="l">
                        <a:lnSpc>
                          <a:spcPct val="107000"/>
                        </a:lnSpc>
                        <a:spcAft>
                          <a:spcPts val="0"/>
                        </a:spcAft>
                      </a:pPr>
                      <a:endParaRPr lang="nl-NL" sz="1100" dirty="0">
                        <a:solidFill>
                          <a:schemeClr val="tx1"/>
                        </a:solidFill>
                        <a:effectLst/>
                        <a:latin typeface="Roboto" panose="02000000000000000000" pitchFamily="2" charset="0"/>
                        <a:ea typeface="Roboto" panose="02000000000000000000" pitchFamily="2" charset="0"/>
                        <a:cs typeface="Arial" panose="020B0604020202020204" pitchFamily="34" charset="0"/>
                      </a:endParaRPr>
                    </a:p>
                    <a:p>
                      <a:pPr algn="l">
                        <a:lnSpc>
                          <a:spcPct val="107000"/>
                        </a:lnSpc>
                        <a:spcAft>
                          <a:spcPts val="0"/>
                        </a:spcAft>
                      </a:pPr>
                      <a:endParaRPr lang="nl-NL" sz="1100" dirty="0">
                        <a:solidFill>
                          <a:schemeClr val="tx1"/>
                        </a:solidFill>
                        <a:effectLst/>
                        <a:latin typeface="Roboto" panose="02000000000000000000" pitchFamily="2" charset="0"/>
                        <a:ea typeface="Roboto" panose="02000000000000000000" pitchFamily="2" charset="0"/>
                        <a:cs typeface="Arial" panose="020B0604020202020204" pitchFamily="34" charset="0"/>
                      </a:endParaRPr>
                    </a:p>
                    <a:p>
                      <a:pPr algn="l">
                        <a:lnSpc>
                          <a:spcPct val="107000"/>
                        </a:lnSpc>
                        <a:spcAft>
                          <a:spcPts val="0"/>
                        </a:spcAft>
                      </a:pPr>
                      <a:endParaRPr lang="nl-NL" sz="1100" dirty="0">
                        <a:solidFill>
                          <a:schemeClr val="tx1"/>
                        </a:solidFill>
                        <a:effectLst/>
                        <a:latin typeface="Roboto" panose="02000000000000000000" pitchFamily="2" charset="0"/>
                        <a:ea typeface="Roboto" panose="02000000000000000000" pitchFamily="2" charset="0"/>
                        <a:cs typeface="Arial" panose="020B0604020202020204" pitchFamily="34" charset="0"/>
                      </a:endParaRPr>
                    </a:p>
                    <a:p>
                      <a:pPr algn="l">
                        <a:lnSpc>
                          <a:spcPct val="107000"/>
                        </a:lnSpc>
                        <a:spcAft>
                          <a:spcPts val="0"/>
                        </a:spcAft>
                      </a:pPr>
                      <a:endParaRPr lang="nl-NL" sz="1100" dirty="0">
                        <a:solidFill>
                          <a:schemeClr val="tx1"/>
                        </a:solidFill>
                        <a:effectLst/>
                        <a:latin typeface="Roboto" panose="02000000000000000000" pitchFamily="2" charset="0"/>
                        <a:ea typeface="Roboto" panose="02000000000000000000" pitchFamily="2" charset="0"/>
                        <a:cs typeface="Arial" panose="020B0604020202020204" pitchFamily="34" charset="0"/>
                      </a:endParaRPr>
                    </a:p>
                    <a:p>
                      <a:pPr algn="l">
                        <a:lnSpc>
                          <a:spcPct val="107000"/>
                        </a:lnSpc>
                        <a:spcAft>
                          <a:spcPts val="0"/>
                        </a:spcAft>
                      </a:pPr>
                      <a:endParaRPr lang="nl-NL" sz="1100" b="1" dirty="0">
                        <a:solidFill>
                          <a:schemeClr val="tx1"/>
                        </a:solidFill>
                        <a:effectLst/>
                        <a:latin typeface="Roboto" panose="02000000000000000000" pitchFamily="2" charset="0"/>
                        <a:ea typeface="Roboto" panose="02000000000000000000" pitchFamily="2" charset="0"/>
                        <a:cs typeface="Arial" panose="020B0604020202020204" pitchFamily="34" charset="0"/>
                      </a:endParaRPr>
                    </a:p>
                    <a:p>
                      <a:pPr algn="l">
                        <a:lnSpc>
                          <a:spcPct val="107000"/>
                        </a:lnSpc>
                        <a:spcAft>
                          <a:spcPts val="0"/>
                        </a:spcAft>
                      </a:pPr>
                      <a:endParaRPr lang="nl-NL" sz="1100" b="1" dirty="0">
                        <a:solidFill>
                          <a:schemeClr val="tx1"/>
                        </a:solidFill>
                        <a:effectLst/>
                        <a:latin typeface="Roboto" panose="02000000000000000000" pitchFamily="2" charset="0"/>
                        <a:ea typeface="Roboto" panose="02000000000000000000" pitchFamily="2" charset="0"/>
                        <a:cs typeface="Arial" panose="020B0604020202020204" pitchFamily="34" charset="0"/>
                      </a:endParaRPr>
                    </a:p>
                    <a:p>
                      <a:pPr algn="l">
                        <a:lnSpc>
                          <a:spcPct val="107000"/>
                        </a:lnSpc>
                        <a:spcAft>
                          <a:spcPts val="0"/>
                        </a:spcAft>
                      </a:pPr>
                      <a:endParaRPr lang="nl-NL" sz="1100" b="1" dirty="0">
                        <a:solidFill>
                          <a:schemeClr val="tx1"/>
                        </a:solidFill>
                        <a:effectLst/>
                        <a:latin typeface="Roboto" panose="02000000000000000000" pitchFamily="2" charset="0"/>
                        <a:ea typeface="Roboto" panose="02000000000000000000" pitchFamily="2" charset="0"/>
                        <a:cs typeface="Arial" panose="020B0604020202020204" pitchFamily="34" charset="0"/>
                      </a:endParaRPr>
                    </a:p>
                    <a:p>
                      <a:pPr algn="l">
                        <a:lnSpc>
                          <a:spcPct val="107000"/>
                        </a:lnSpc>
                        <a:spcAft>
                          <a:spcPts val="0"/>
                        </a:spcAft>
                      </a:pPr>
                      <a:endParaRPr lang="nl-NL" sz="1100" b="1" dirty="0">
                        <a:solidFill>
                          <a:schemeClr val="tx1"/>
                        </a:solidFill>
                        <a:effectLst/>
                        <a:latin typeface="Roboto" panose="02000000000000000000" pitchFamily="2" charset="0"/>
                        <a:ea typeface="Roboto" panose="02000000000000000000" pitchFamily="2" charset="0"/>
                        <a:cs typeface="Arial" panose="020B0604020202020204" pitchFamily="34" charset="0"/>
                      </a:endParaRPr>
                    </a:p>
                    <a:p>
                      <a:pPr marL="0" marR="0" lvl="0" indent="0" algn="l" defTabSz="1425550" rtl="0" eaLnBrk="1" fontAlgn="auto" latinLnBrk="0" hangingPunct="1">
                        <a:lnSpc>
                          <a:spcPct val="107000"/>
                        </a:lnSpc>
                        <a:spcBef>
                          <a:spcPts val="0"/>
                        </a:spcBef>
                        <a:spcAft>
                          <a:spcPts val="0"/>
                        </a:spcAft>
                        <a:buClrTx/>
                        <a:buSzTx/>
                        <a:buFontTx/>
                        <a:buNone/>
                        <a:tabLst/>
                        <a:defRPr/>
                      </a:pPr>
                      <a:r>
                        <a:rPr lang="nl-NL" sz="1100" b="1" dirty="0">
                          <a:solidFill>
                            <a:schemeClr val="tx1"/>
                          </a:solidFill>
                          <a:effectLst/>
                          <a:latin typeface="Roboto" panose="02000000000000000000" pitchFamily="2" charset="0"/>
                          <a:ea typeface="Roboto" panose="02000000000000000000" pitchFamily="2" charset="0"/>
                          <a:cs typeface="Arial" panose="020B0604020202020204" pitchFamily="34" charset="0"/>
                        </a:rPr>
                        <a:t>THEMA 4: </a:t>
                      </a:r>
                      <a:endParaRPr lang="nl-NL" sz="1100" dirty="0">
                        <a:solidFill>
                          <a:schemeClr val="tx1"/>
                        </a:solidFill>
                        <a:effectLst/>
                        <a:latin typeface="Roboto" panose="02000000000000000000" pitchFamily="2" charset="0"/>
                        <a:ea typeface="Roboto" panose="02000000000000000000" pitchFamily="2" charset="0"/>
                        <a:cs typeface="Arial" panose="020B0604020202020204" pitchFamily="34" charset="0"/>
                      </a:endParaRPr>
                    </a:p>
                    <a:p>
                      <a:pPr algn="l">
                        <a:lnSpc>
                          <a:spcPct val="107000"/>
                        </a:lnSpc>
                        <a:spcAft>
                          <a:spcPts val="0"/>
                        </a:spcAft>
                      </a:pPr>
                      <a:r>
                        <a:rPr lang="nl-NL" sz="1100" b="1" dirty="0">
                          <a:solidFill>
                            <a:schemeClr val="tx1"/>
                          </a:solidFill>
                          <a:effectLst/>
                          <a:latin typeface="Roboto" panose="02000000000000000000" pitchFamily="2" charset="0"/>
                          <a:ea typeface="Roboto" panose="02000000000000000000" pitchFamily="2" charset="0"/>
                          <a:cs typeface="Arial" panose="020B0604020202020204" pitchFamily="34" charset="0"/>
                        </a:rPr>
                        <a:t>Leren reflecteren</a:t>
                      </a:r>
                    </a:p>
                  </a:txBody>
                  <a:tcPr marL="68580" marR="68580" marT="0" marB="0">
                    <a:lnL w="38100" cap="flat" cmpd="sng" algn="ctr">
                      <a:solidFill>
                        <a:srgbClr val="B82D1F"/>
                      </a:solidFill>
                      <a:prstDash val="solid"/>
                      <a:round/>
                      <a:headEnd type="none" w="med" len="med"/>
                      <a:tailEnd type="none" w="med" len="med"/>
                    </a:lnL>
                    <a:lnR w="38100" cap="flat" cmpd="sng" algn="ctr">
                      <a:solidFill>
                        <a:srgbClr val="B82D1F"/>
                      </a:solidFill>
                      <a:prstDash val="solid"/>
                      <a:round/>
                      <a:headEnd type="none" w="med" len="med"/>
                      <a:tailEnd type="none" w="med" len="med"/>
                    </a:lnR>
                    <a:lnT w="38100" cap="flat" cmpd="sng" algn="ctr">
                      <a:solidFill>
                        <a:srgbClr val="B82D1F"/>
                      </a:solidFill>
                      <a:prstDash val="solid"/>
                      <a:round/>
                      <a:headEnd type="none" w="med" len="med"/>
                      <a:tailEnd type="none" w="med" len="med"/>
                    </a:lnT>
                    <a:lnB w="38100" cap="flat" cmpd="sng" algn="ctr">
                      <a:solidFill>
                        <a:srgbClr val="B82D1F"/>
                      </a:solidFill>
                      <a:prstDash val="solid"/>
                      <a:round/>
                      <a:headEnd type="none" w="med" len="med"/>
                      <a:tailEnd type="none" w="med" len="med"/>
                    </a:lnB>
                    <a:lnTlToBr w="12700" cmpd="sng">
                      <a:noFill/>
                      <a:prstDash val="solid"/>
                    </a:lnTlToBr>
                    <a:lnBlToTr w="12700" cmpd="sng">
                      <a:noFill/>
                      <a:prstDash val="solid"/>
                    </a:lnBlToTr>
                  </a:tcPr>
                </a:tc>
                <a:tc>
                  <a:txBody>
                    <a:bodyPr/>
                    <a:lstStyle/>
                    <a:p>
                      <a:pPr marL="171450" indent="-171450" algn="l">
                        <a:lnSpc>
                          <a:spcPct val="107000"/>
                        </a:lnSpc>
                        <a:spcAft>
                          <a:spcPts val="0"/>
                        </a:spcAft>
                        <a:buFont typeface="Arial" panose="020B0604020202020204" pitchFamily="34" charset="0"/>
                        <a:buChar char="•"/>
                      </a:pPr>
                      <a:r>
                        <a:rPr lang="nl-NL" sz="1100" dirty="0">
                          <a:solidFill>
                            <a:schemeClr val="tx1"/>
                          </a:solidFill>
                          <a:effectLst/>
                          <a:latin typeface="Roboto" panose="02000000000000000000" pitchFamily="2" charset="0"/>
                          <a:ea typeface="Roboto" panose="02000000000000000000" pitchFamily="2" charset="0"/>
                          <a:cs typeface="Arial" panose="020B0604020202020204" pitchFamily="34" charset="0"/>
                        </a:rPr>
                        <a:t>Rondom het uitvoeren van beroepstaken wordt de student begeleid door een WPB. </a:t>
                      </a:r>
                    </a:p>
                    <a:p>
                      <a:pPr marL="171450" indent="-171450" algn="l">
                        <a:lnSpc>
                          <a:spcPct val="107000"/>
                        </a:lnSpc>
                        <a:spcAft>
                          <a:spcPts val="0"/>
                        </a:spcAft>
                        <a:buFont typeface="Arial" panose="020B0604020202020204" pitchFamily="34" charset="0"/>
                        <a:buChar char="•"/>
                      </a:pPr>
                      <a:r>
                        <a:rPr lang="nl-NL" sz="1100" dirty="0">
                          <a:solidFill>
                            <a:schemeClr val="tx1"/>
                          </a:solidFill>
                          <a:effectLst/>
                          <a:latin typeface="Roboto" panose="02000000000000000000" pitchFamily="2" charset="0"/>
                          <a:ea typeface="Roboto" panose="02000000000000000000" pitchFamily="2" charset="0"/>
                          <a:cs typeface="Arial" panose="020B0604020202020204" pitchFamily="34" charset="0"/>
                        </a:rPr>
                        <a:t>Centraal hierbij staan de beelden van de WPB-er en de interesses van de student.</a:t>
                      </a:r>
                    </a:p>
                    <a:p>
                      <a:pPr algn="l">
                        <a:lnSpc>
                          <a:spcPct val="107000"/>
                        </a:lnSpc>
                        <a:spcAft>
                          <a:spcPts val="0"/>
                        </a:spcAft>
                      </a:pPr>
                      <a:endParaRPr lang="nl-NL" sz="1100" dirty="0">
                        <a:solidFill>
                          <a:schemeClr val="tx1"/>
                        </a:solidFill>
                        <a:effectLst/>
                        <a:latin typeface="Roboto" panose="02000000000000000000" pitchFamily="2" charset="0"/>
                        <a:ea typeface="Roboto" panose="02000000000000000000" pitchFamily="2" charset="0"/>
                        <a:cs typeface="Arial" panose="020B0604020202020204" pitchFamily="34" charset="0"/>
                      </a:endParaRPr>
                    </a:p>
                    <a:p>
                      <a:pPr algn="l">
                        <a:lnSpc>
                          <a:spcPct val="107000"/>
                        </a:lnSpc>
                        <a:spcAft>
                          <a:spcPts val="0"/>
                        </a:spcAft>
                      </a:pPr>
                      <a:endParaRPr lang="nl-NL" sz="1100" dirty="0">
                        <a:solidFill>
                          <a:schemeClr val="tx1"/>
                        </a:solidFill>
                        <a:effectLst/>
                        <a:latin typeface="Roboto" panose="02000000000000000000" pitchFamily="2" charset="0"/>
                        <a:ea typeface="Roboto" panose="02000000000000000000" pitchFamily="2" charset="0"/>
                        <a:cs typeface="Arial" panose="020B0604020202020204" pitchFamily="34" charset="0"/>
                      </a:endParaRPr>
                    </a:p>
                    <a:p>
                      <a:pPr algn="l">
                        <a:lnSpc>
                          <a:spcPct val="107000"/>
                        </a:lnSpc>
                        <a:spcAft>
                          <a:spcPts val="0"/>
                        </a:spcAft>
                      </a:pPr>
                      <a:endParaRPr lang="nl-NL" sz="1100" dirty="0">
                        <a:solidFill>
                          <a:schemeClr val="tx1"/>
                        </a:solidFill>
                        <a:effectLst/>
                        <a:latin typeface="Roboto" panose="02000000000000000000" pitchFamily="2" charset="0"/>
                        <a:ea typeface="Roboto" panose="02000000000000000000" pitchFamily="2" charset="0"/>
                        <a:cs typeface="Arial" panose="020B0604020202020204" pitchFamily="34" charset="0"/>
                      </a:endParaRPr>
                    </a:p>
                    <a:p>
                      <a:pPr algn="l">
                        <a:lnSpc>
                          <a:spcPct val="107000"/>
                        </a:lnSpc>
                        <a:spcAft>
                          <a:spcPts val="0"/>
                        </a:spcAft>
                      </a:pPr>
                      <a:endParaRPr lang="nl-NL" sz="1100" dirty="0">
                        <a:solidFill>
                          <a:schemeClr val="tx1"/>
                        </a:solidFill>
                        <a:effectLst/>
                        <a:latin typeface="Roboto" panose="02000000000000000000" pitchFamily="2" charset="0"/>
                        <a:ea typeface="Roboto" panose="02000000000000000000" pitchFamily="2" charset="0"/>
                        <a:cs typeface="Arial" panose="020B0604020202020204" pitchFamily="34" charset="0"/>
                      </a:endParaRPr>
                    </a:p>
                    <a:p>
                      <a:pPr algn="l">
                        <a:lnSpc>
                          <a:spcPct val="107000"/>
                        </a:lnSpc>
                        <a:spcAft>
                          <a:spcPts val="0"/>
                        </a:spcAft>
                      </a:pPr>
                      <a:endParaRPr lang="nl-NL" sz="1100" dirty="0">
                        <a:solidFill>
                          <a:schemeClr val="tx1"/>
                        </a:solidFill>
                        <a:effectLst/>
                        <a:latin typeface="Roboto" panose="02000000000000000000" pitchFamily="2" charset="0"/>
                        <a:ea typeface="Roboto" panose="02000000000000000000" pitchFamily="2" charset="0"/>
                        <a:cs typeface="Arial" panose="020B0604020202020204" pitchFamily="34" charset="0"/>
                      </a:endParaRPr>
                    </a:p>
                    <a:p>
                      <a:pPr algn="l">
                        <a:lnSpc>
                          <a:spcPct val="107000"/>
                        </a:lnSpc>
                        <a:spcAft>
                          <a:spcPts val="0"/>
                        </a:spcAft>
                      </a:pPr>
                      <a:endParaRPr lang="nl-NL" sz="1100" dirty="0">
                        <a:solidFill>
                          <a:schemeClr val="tx1"/>
                        </a:solidFill>
                        <a:effectLst/>
                        <a:latin typeface="Roboto" panose="02000000000000000000" pitchFamily="2" charset="0"/>
                        <a:ea typeface="Roboto" panose="02000000000000000000" pitchFamily="2" charset="0"/>
                        <a:cs typeface="Arial" panose="020B0604020202020204" pitchFamily="34" charset="0"/>
                      </a:endParaRPr>
                    </a:p>
                    <a:p>
                      <a:pPr algn="l">
                        <a:lnSpc>
                          <a:spcPct val="107000"/>
                        </a:lnSpc>
                        <a:spcAft>
                          <a:spcPts val="0"/>
                        </a:spcAft>
                      </a:pPr>
                      <a:endParaRPr lang="nl-NL" sz="1100" dirty="0">
                        <a:solidFill>
                          <a:schemeClr val="tx1"/>
                        </a:solidFill>
                        <a:effectLst/>
                        <a:latin typeface="Roboto" panose="02000000000000000000" pitchFamily="2" charset="0"/>
                        <a:ea typeface="Roboto" panose="02000000000000000000" pitchFamily="2" charset="0"/>
                        <a:cs typeface="Arial" panose="020B0604020202020204" pitchFamily="34" charset="0"/>
                      </a:endParaRPr>
                    </a:p>
                    <a:p>
                      <a:pPr algn="l">
                        <a:lnSpc>
                          <a:spcPct val="107000"/>
                        </a:lnSpc>
                        <a:spcAft>
                          <a:spcPts val="0"/>
                        </a:spcAft>
                      </a:pPr>
                      <a:endParaRPr lang="nl-NL" sz="1100" dirty="0">
                        <a:solidFill>
                          <a:schemeClr val="tx1"/>
                        </a:solidFill>
                        <a:effectLst/>
                        <a:latin typeface="Roboto" panose="02000000000000000000" pitchFamily="2" charset="0"/>
                        <a:ea typeface="Roboto" panose="02000000000000000000" pitchFamily="2" charset="0"/>
                        <a:cs typeface="Arial" panose="020B0604020202020204" pitchFamily="34" charset="0"/>
                      </a:endParaRPr>
                    </a:p>
                    <a:p>
                      <a:pPr algn="l">
                        <a:lnSpc>
                          <a:spcPct val="107000"/>
                        </a:lnSpc>
                        <a:spcAft>
                          <a:spcPts val="0"/>
                        </a:spcAft>
                      </a:pPr>
                      <a:endParaRPr lang="nl-NL" sz="1100" dirty="0">
                        <a:solidFill>
                          <a:schemeClr val="tx1"/>
                        </a:solidFill>
                        <a:effectLst/>
                        <a:latin typeface="Roboto" panose="02000000000000000000" pitchFamily="2" charset="0"/>
                        <a:ea typeface="Roboto" panose="02000000000000000000" pitchFamily="2" charset="0"/>
                        <a:cs typeface="Arial" panose="020B0604020202020204" pitchFamily="34" charset="0"/>
                      </a:endParaRPr>
                    </a:p>
                    <a:p>
                      <a:pPr algn="l">
                        <a:lnSpc>
                          <a:spcPct val="107000"/>
                        </a:lnSpc>
                        <a:spcAft>
                          <a:spcPts val="0"/>
                        </a:spcAft>
                      </a:pPr>
                      <a:endParaRPr lang="nl-NL" sz="1100" dirty="0">
                        <a:solidFill>
                          <a:schemeClr val="tx1"/>
                        </a:solidFill>
                        <a:effectLst/>
                        <a:latin typeface="Roboto" panose="02000000000000000000" pitchFamily="2" charset="0"/>
                        <a:ea typeface="Roboto" panose="02000000000000000000" pitchFamily="2" charset="0"/>
                        <a:cs typeface="Arial" panose="020B0604020202020204" pitchFamily="34" charset="0"/>
                      </a:endParaRPr>
                    </a:p>
                    <a:p>
                      <a:pPr algn="l">
                        <a:lnSpc>
                          <a:spcPct val="107000"/>
                        </a:lnSpc>
                        <a:spcAft>
                          <a:spcPts val="0"/>
                        </a:spcAft>
                      </a:pPr>
                      <a:endParaRPr lang="nl-NL" sz="1100" dirty="0">
                        <a:solidFill>
                          <a:schemeClr val="tx1"/>
                        </a:solidFill>
                        <a:effectLst/>
                        <a:latin typeface="Roboto" panose="02000000000000000000" pitchFamily="2" charset="0"/>
                        <a:ea typeface="Roboto" panose="02000000000000000000" pitchFamily="2" charset="0"/>
                        <a:cs typeface="Arial" panose="020B0604020202020204" pitchFamily="34" charset="0"/>
                      </a:endParaRPr>
                    </a:p>
                    <a:p>
                      <a:pPr algn="l">
                        <a:lnSpc>
                          <a:spcPct val="107000"/>
                        </a:lnSpc>
                        <a:spcAft>
                          <a:spcPts val="0"/>
                        </a:spcAft>
                      </a:pPr>
                      <a:endParaRPr lang="nl-NL" sz="1100" dirty="0">
                        <a:solidFill>
                          <a:schemeClr val="tx1"/>
                        </a:solidFill>
                        <a:effectLst/>
                        <a:latin typeface="Roboto" panose="02000000000000000000" pitchFamily="2" charset="0"/>
                        <a:ea typeface="Roboto" panose="02000000000000000000" pitchFamily="2" charset="0"/>
                        <a:cs typeface="Arial" panose="020B0604020202020204" pitchFamily="34" charset="0"/>
                      </a:endParaRPr>
                    </a:p>
                    <a:p>
                      <a:pPr algn="l">
                        <a:lnSpc>
                          <a:spcPct val="107000"/>
                        </a:lnSpc>
                        <a:spcAft>
                          <a:spcPts val="0"/>
                        </a:spcAft>
                      </a:pPr>
                      <a:endParaRPr lang="nl-NL" sz="1100" dirty="0">
                        <a:solidFill>
                          <a:schemeClr val="tx1"/>
                        </a:solidFill>
                        <a:effectLst/>
                        <a:latin typeface="Roboto" panose="02000000000000000000" pitchFamily="2" charset="0"/>
                        <a:ea typeface="Roboto" panose="02000000000000000000" pitchFamily="2" charset="0"/>
                        <a:cs typeface="Arial" panose="020B0604020202020204" pitchFamily="34" charset="0"/>
                      </a:endParaRPr>
                    </a:p>
                    <a:p>
                      <a:pPr algn="l">
                        <a:lnSpc>
                          <a:spcPct val="107000"/>
                        </a:lnSpc>
                        <a:spcAft>
                          <a:spcPts val="0"/>
                        </a:spcAft>
                      </a:pPr>
                      <a:endParaRPr lang="nl-NL" sz="1100" dirty="0">
                        <a:solidFill>
                          <a:schemeClr val="tx1"/>
                        </a:solidFill>
                        <a:effectLst/>
                        <a:latin typeface="Roboto" panose="02000000000000000000" pitchFamily="2" charset="0"/>
                        <a:ea typeface="Roboto" panose="02000000000000000000" pitchFamily="2" charset="0"/>
                        <a:cs typeface="Arial" panose="020B0604020202020204" pitchFamily="34" charset="0"/>
                      </a:endParaRPr>
                    </a:p>
                    <a:p>
                      <a:pPr algn="l">
                        <a:lnSpc>
                          <a:spcPct val="107000"/>
                        </a:lnSpc>
                        <a:spcAft>
                          <a:spcPts val="0"/>
                        </a:spcAft>
                      </a:pPr>
                      <a:endParaRPr lang="nl-NL" sz="1100" dirty="0">
                        <a:solidFill>
                          <a:schemeClr val="tx1"/>
                        </a:solidFill>
                        <a:effectLst/>
                        <a:latin typeface="Roboto" panose="02000000000000000000" pitchFamily="2" charset="0"/>
                        <a:ea typeface="Roboto" panose="02000000000000000000" pitchFamily="2" charset="0"/>
                        <a:cs typeface="Arial" panose="020B0604020202020204" pitchFamily="34" charset="0"/>
                      </a:endParaRPr>
                    </a:p>
                    <a:p>
                      <a:pPr algn="l">
                        <a:lnSpc>
                          <a:spcPct val="107000"/>
                        </a:lnSpc>
                        <a:spcAft>
                          <a:spcPts val="0"/>
                        </a:spcAft>
                      </a:pPr>
                      <a:endParaRPr lang="nl-NL" sz="1100" dirty="0">
                        <a:solidFill>
                          <a:schemeClr val="tx1"/>
                        </a:solidFill>
                        <a:effectLst/>
                        <a:latin typeface="Roboto" panose="02000000000000000000" pitchFamily="2" charset="0"/>
                        <a:ea typeface="Roboto" panose="02000000000000000000" pitchFamily="2" charset="0"/>
                        <a:cs typeface="Arial" panose="020B0604020202020204" pitchFamily="34" charset="0"/>
                      </a:endParaRPr>
                    </a:p>
                    <a:p>
                      <a:pPr marL="171450" indent="-171450" algn="l">
                        <a:lnSpc>
                          <a:spcPct val="107000"/>
                        </a:lnSpc>
                        <a:spcAft>
                          <a:spcPts val="0"/>
                        </a:spcAft>
                        <a:buFont typeface="Arial" panose="020B0604020202020204" pitchFamily="34" charset="0"/>
                        <a:buChar char="•"/>
                      </a:pPr>
                      <a:r>
                        <a:rPr lang="nl-NL" sz="1100" dirty="0">
                          <a:solidFill>
                            <a:schemeClr val="tx1"/>
                          </a:solidFill>
                          <a:effectLst/>
                          <a:latin typeface="Roboto" panose="02000000000000000000" pitchFamily="2" charset="0"/>
                          <a:ea typeface="Roboto" panose="02000000000000000000" pitchFamily="2" charset="0"/>
                          <a:cs typeface="Arial" panose="020B0604020202020204" pitchFamily="34" charset="0"/>
                        </a:rPr>
                        <a:t>Een </a:t>
                      </a:r>
                      <a:r>
                        <a:rPr lang="nl-NL" sz="1100" dirty="0" err="1">
                          <a:solidFill>
                            <a:schemeClr val="tx1"/>
                          </a:solidFill>
                          <a:effectLst/>
                          <a:latin typeface="Roboto" panose="02000000000000000000" pitchFamily="2" charset="0"/>
                          <a:ea typeface="Roboto" panose="02000000000000000000" pitchFamily="2" charset="0"/>
                          <a:cs typeface="Arial" panose="020B0604020202020204" pitchFamily="34" charset="0"/>
                        </a:rPr>
                        <a:t>wpb</a:t>
                      </a:r>
                      <a:r>
                        <a:rPr lang="nl-NL" sz="1100" dirty="0">
                          <a:solidFill>
                            <a:schemeClr val="tx1"/>
                          </a:solidFill>
                          <a:effectLst/>
                          <a:latin typeface="Roboto" panose="02000000000000000000" pitchFamily="2" charset="0"/>
                          <a:ea typeface="Roboto" panose="02000000000000000000" pitchFamily="2" charset="0"/>
                          <a:cs typeface="Arial" panose="020B0604020202020204" pitchFamily="34" charset="0"/>
                        </a:rPr>
                        <a:t>-er spreekt de les na met de student waarbij hij aangeeft wat er goed ging en niet goed ging. Van daaruit formuleert de student zijn aandachtspunten voor een volgende les. </a:t>
                      </a:r>
                    </a:p>
                    <a:p>
                      <a:pPr marL="171450" indent="-171450" algn="l">
                        <a:lnSpc>
                          <a:spcPct val="107000"/>
                        </a:lnSpc>
                        <a:spcAft>
                          <a:spcPts val="0"/>
                        </a:spcAft>
                        <a:buFont typeface="Arial" panose="020B0604020202020204" pitchFamily="34" charset="0"/>
                        <a:buChar char="•"/>
                      </a:pPr>
                      <a:r>
                        <a:rPr lang="nl-NL" sz="1100" dirty="0">
                          <a:solidFill>
                            <a:schemeClr val="tx1"/>
                          </a:solidFill>
                          <a:effectLst/>
                          <a:latin typeface="Roboto" panose="02000000000000000000" pitchFamily="2" charset="0"/>
                          <a:ea typeface="Roboto" panose="02000000000000000000" pitchFamily="2" charset="0"/>
                          <a:cs typeface="Arial" panose="020B0604020202020204" pitchFamily="34" charset="0"/>
                        </a:rPr>
                        <a:t>De WPB ondersteunt veelal vanuit de eigen opvattingen over de beroepstaak en begeleiding.</a:t>
                      </a:r>
                    </a:p>
                  </a:txBody>
                  <a:tcPr marL="68580" marR="68580" marT="0" marB="0">
                    <a:lnL w="38100" cap="flat" cmpd="sng" algn="ctr">
                      <a:solidFill>
                        <a:srgbClr val="B82D1F"/>
                      </a:solidFill>
                      <a:prstDash val="solid"/>
                      <a:round/>
                      <a:headEnd type="none" w="med" len="med"/>
                      <a:tailEnd type="none" w="med" len="med"/>
                    </a:lnL>
                    <a:lnR w="38100" cap="flat" cmpd="sng" algn="ctr">
                      <a:solidFill>
                        <a:srgbClr val="B82D1F"/>
                      </a:solidFill>
                      <a:prstDash val="solid"/>
                      <a:round/>
                      <a:headEnd type="none" w="med" len="med"/>
                      <a:tailEnd type="none" w="med" len="med"/>
                    </a:lnR>
                    <a:lnT w="38100" cap="flat" cmpd="sng" algn="ctr">
                      <a:solidFill>
                        <a:srgbClr val="B82D1F"/>
                      </a:solidFill>
                      <a:prstDash val="solid"/>
                      <a:round/>
                      <a:headEnd type="none" w="med" len="med"/>
                      <a:tailEnd type="none" w="med" len="med"/>
                    </a:lnT>
                    <a:lnB w="38100" cap="flat" cmpd="sng" algn="ctr">
                      <a:solidFill>
                        <a:srgbClr val="B82D1F"/>
                      </a:solidFill>
                      <a:prstDash val="solid"/>
                      <a:round/>
                      <a:headEnd type="none" w="med" len="med"/>
                      <a:tailEnd type="none" w="med" len="med"/>
                    </a:lnB>
                    <a:lnTlToBr w="12700" cmpd="sng">
                      <a:noFill/>
                      <a:prstDash val="solid"/>
                    </a:lnTlToBr>
                    <a:lnBlToTr w="12700" cmpd="sng">
                      <a:noFill/>
                      <a:prstDash val="solid"/>
                    </a:lnBlToTr>
                  </a:tcPr>
                </a:tc>
                <a:tc>
                  <a:txBody>
                    <a:bodyPr/>
                    <a:lstStyle/>
                    <a:p>
                      <a:pPr marL="171450" indent="-171450" algn="l">
                        <a:lnSpc>
                          <a:spcPct val="107000"/>
                        </a:lnSpc>
                        <a:spcAft>
                          <a:spcPts val="0"/>
                        </a:spcAft>
                        <a:buFont typeface="Arial" panose="020B0604020202020204" pitchFamily="34" charset="0"/>
                        <a:buChar char="•"/>
                      </a:pPr>
                      <a:r>
                        <a:rPr lang="nl-NL" sz="1100" dirty="0">
                          <a:solidFill>
                            <a:schemeClr val="tx1"/>
                          </a:solidFill>
                          <a:effectLst/>
                          <a:latin typeface="Roboto" panose="02000000000000000000" pitchFamily="2" charset="0"/>
                          <a:ea typeface="Roboto" panose="02000000000000000000" pitchFamily="2" charset="0"/>
                          <a:cs typeface="Arial" panose="020B0604020202020204" pitchFamily="34" charset="0"/>
                        </a:rPr>
                        <a:t>Er is een visie op opleiden.</a:t>
                      </a:r>
                    </a:p>
                    <a:p>
                      <a:pPr marL="171450" indent="-171450" algn="l">
                        <a:lnSpc>
                          <a:spcPct val="107000"/>
                        </a:lnSpc>
                        <a:spcAft>
                          <a:spcPts val="0"/>
                        </a:spcAft>
                        <a:buFont typeface="Arial" panose="020B0604020202020204" pitchFamily="34" charset="0"/>
                        <a:buChar char="•"/>
                      </a:pPr>
                      <a:r>
                        <a:rPr lang="nl-NL" sz="1100" dirty="0">
                          <a:solidFill>
                            <a:schemeClr val="tx1"/>
                          </a:solidFill>
                          <a:effectLst/>
                          <a:latin typeface="Roboto" panose="02000000000000000000" pitchFamily="2" charset="0"/>
                          <a:ea typeface="Roboto" panose="02000000000000000000" pitchFamily="2" charset="0"/>
                          <a:cs typeface="Arial" panose="020B0604020202020204" pitchFamily="34" charset="0"/>
                        </a:rPr>
                        <a:t>De student/starter wordt begeleid door een </a:t>
                      </a:r>
                      <a:r>
                        <a:rPr lang="nl-NL" sz="1100" dirty="0" err="1">
                          <a:solidFill>
                            <a:schemeClr val="tx1"/>
                          </a:solidFill>
                          <a:effectLst/>
                          <a:latin typeface="Roboto" panose="02000000000000000000" pitchFamily="2" charset="0"/>
                          <a:ea typeface="Roboto" panose="02000000000000000000" pitchFamily="2" charset="0"/>
                          <a:cs typeface="Arial" panose="020B0604020202020204" pitchFamily="34" charset="0"/>
                        </a:rPr>
                        <a:t>wpb</a:t>
                      </a:r>
                      <a:r>
                        <a:rPr lang="nl-NL" sz="1100" dirty="0">
                          <a:solidFill>
                            <a:schemeClr val="tx1"/>
                          </a:solidFill>
                          <a:effectLst/>
                          <a:latin typeface="Roboto" panose="02000000000000000000" pitchFamily="2" charset="0"/>
                          <a:ea typeface="Roboto" panose="02000000000000000000" pitchFamily="2" charset="0"/>
                          <a:cs typeface="Arial" panose="020B0604020202020204" pitchFamily="34" charset="0"/>
                        </a:rPr>
                        <a:t>/coach. </a:t>
                      </a:r>
                    </a:p>
                    <a:p>
                      <a:pPr marL="171450" indent="-171450" algn="l">
                        <a:lnSpc>
                          <a:spcPct val="107000"/>
                        </a:lnSpc>
                        <a:spcAft>
                          <a:spcPts val="0"/>
                        </a:spcAft>
                        <a:buFont typeface="Arial" panose="020B0604020202020204" pitchFamily="34" charset="0"/>
                        <a:buChar char="•"/>
                      </a:pPr>
                      <a:r>
                        <a:rPr lang="nl-NL" sz="1100" b="0" dirty="0">
                          <a:solidFill>
                            <a:schemeClr val="tx1"/>
                          </a:solidFill>
                          <a:effectLst/>
                          <a:latin typeface="Roboto" panose="02000000000000000000" pitchFamily="2" charset="0"/>
                          <a:ea typeface="Roboto" panose="02000000000000000000" pitchFamily="2" charset="0"/>
                          <a:cs typeface="Arial" panose="020B0604020202020204" pitchFamily="34" charset="0"/>
                        </a:rPr>
                        <a:t>Uitgangspunt in de begeleiding zijn zowel de leerdoelen van de student/starter als de beoogde doelen van de stage/inductiefase. Dit vormt het uitgangspunt voor de </a:t>
                      </a:r>
                      <a:r>
                        <a:rPr lang="nl-NL" sz="1100" b="0" dirty="0" err="1">
                          <a:solidFill>
                            <a:schemeClr val="tx1"/>
                          </a:solidFill>
                          <a:effectLst/>
                          <a:latin typeface="Roboto" panose="02000000000000000000" pitchFamily="2" charset="0"/>
                          <a:ea typeface="Roboto" panose="02000000000000000000" pitchFamily="2" charset="0"/>
                          <a:cs typeface="Arial" panose="020B0604020202020204" pitchFamily="34" charset="0"/>
                        </a:rPr>
                        <a:t>bege-leiding</a:t>
                      </a:r>
                      <a:r>
                        <a:rPr lang="nl-NL" sz="1100" b="0" dirty="0">
                          <a:solidFill>
                            <a:schemeClr val="tx1"/>
                          </a:solidFill>
                          <a:effectLst/>
                          <a:latin typeface="Roboto" panose="02000000000000000000" pitchFamily="2" charset="0"/>
                          <a:ea typeface="Roboto" panose="02000000000000000000" pitchFamily="2" charset="0"/>
                          <a:cs typeface="Arial" panose="020B0604020202020204" pitchFamily="34" charset="0"/>
                        </a:rPr>
                        <a:t>, feedback, keuze leeractiviteiten etc. </a:t>
                      </a:r>
                    </a:p>
                    <a:p>
                      <a:pPr marL="171450" indent="-171450" algn="l">
                        <a:lnSpc>
                          <a:spcPct val="107000"/>
                        </a:lnSpc>
                        <a:spcAft>
                          <a:spcPts val="0"/>
                        </a:spcAft>
                        <a:buFont typeface="Arial" panose="020B0604020202020204" pitchFamily="34" charset="0"/>
                        <a:buChar char="•"/>
                      </a:pPr>
                      <a:r>
                        <a:rPr lang="nl-NL" sz="1100" b="0" dirty="0">
                          <a:solidFill>
                            <a:schemeClr val="tx1"/>
                          </a:solidFill>
                          <a:effectLst/>
                          <a:latin typeface="Roboto" panose="02000000000000000000" pitchFamily="2" charset="0"/>
                          <a:ea typeface="Roboto" panose="02000000000000000000" pitchFamily="2" charset="0"/>
                          <a:cs typeface="Arial" panose="020B0604020202020204" pitchFamily="34" charset="0"/>
                        </a:rPr>
                        <a:t>Iedereen heeft de basis professionalisering gevolgd rondom begeleiden/coachen.</a:t>
                      </a:r>
                    </a:p>
                    <a:p>
                      <a:pPr marL="0" marR="0" lvl="0" indent="0" algn="l" defTabSz="1425550" rtl="0" eaLnBrk="1" fontAlgn="auto" latinLnBrk="0" hangingPunct="1">
                        <a:lnSpc>
                          <a:spcPct val="107000"/>
                        </a:lnSpc>
                        <a:spcBef>
                          <a:spcPts val="0"/>
                        </a:spcBef>
                        <a:spcAft>
                          <a:spcPts val="0"/>
                        </a:spcAft>
                        <a:buClrTx/>
                        <a:buSzTx/>
                        <a:buFontTx/>
                        <a:buNone/>
                        <a:tabLst/>
                        <a:defRPr/>
                      </a:pPr>
                      <a:endParaRPr lang="nl-NL" sz="1100" dirty="0">
                        <a:solidFill>
                          <a:srgbClr val="000000"/>
                        </a:solidFill>
                        <a:effectLst/>
                        <a:latin typeface="Roboto" panose="02000000000000000000" pitchFamily="2" charset="0"/>
                        <a:ea typeface="Roboto" panose="02000000000000000000" pitchFamily="2" charset="0"/>
                        <a:cs typeface="Arial" panose="020B0604020202020204" pitchFamily="34" charset="0"/>
                      </a:endParaRPr>
                    </a:p>
                    <a:p>
                      <a:pPr marL="171450" marR="0" lvl="0" indent="-171450" algn="l" defTabSz="1425550" rtl="0" eaLnBrk="1" fontAlgn="auto" latinLnBrk="0" hangingPunct="1">
                        <a:lnSpc>
                          <a:spcPct val="107000"/>
                        </a:lnSpc>
                        <a:spcBef>
                          <a:spcPts val="0"/>
                        </a:spcBef>
                        <a:spcAft>
                          <a:spcPts val="0"/>
                        </a:spcAft>
                        <a:buClrTx/>
                        <a:buSzTx/>
                        <a:buFont typeface="Arial" panose="020B0604020202020204" pitchFamily="34" charset="0"/>
                        <a:buChar char="•"/>
                        <a:tabLst/>
                        <a:defRPr/>
                      </a:pPr>
                      <a:r>
                        <a:rPr lang="nl-NL" sz="1100" dirty="0">
                          <a:solidFill>
                            <a:srgbClr val="000000"/>
                          </a:solidFill>
                          <a:effectLst/>
                          <a:latin typeface="Roboto" panose="02000000000000000000" pitchFamily="2" charset="0"/>
                          <a:ea typeface="Roboto" panose="02000000000000000000" pitchFamily="2" charset="0"/>
                          <a:cs typeface="Arial" panose="020B0604020202020204" pitchFamily="34" charset="0"/>
                        </a:rPr>
                        <a:t>Er is een inductiebeleid incl. afspraken over </a:t>
                      </a:r>
                      <a:r>
                        <a:rPr lang="nl-NL" sz="1100" dirty="0">
                          <a:solidFill>
                            <a:schemeClr val="tx1"/>
                          </a:solidFill>
                          <a:effectLst/>
                          <a:latin typeface="Roboto" panose="02000000000000000000" pitchFamily="2" charset="0"/>
                          <a:ea typeface="Roboto" panose="02000000000000000000" pitchFamily="2" charset="0"/>
                          <a:cs typeface="Arial" panose="020B0604020202020204" pitchFamily="34" charset="0"/>
                        </a:rPr>
                        <a:t>het faciliteren van starters en de inzet van studenten. In de praktijk wordt dit niet altijd nageleefd.</a:t>
                      </a:r>
                    </a:p>
                    <a:p>
                      <a:pPr marL="171450" marR="0" lvl="0" indent="-171450" algn="l" defTabSz="1425550" rtl="0" eaLnBrk="1" fontAlgn="auto" latinLnBrk="0" hangingPunct="1">
                        <a:lnSpc>
                          <a:spcPct val="107000"/>
                        </a:lnSpc>
                        <a:spcBef>
                          <a:spcPts val="0"/>
                        </a:spcBef>
                        <a:spcAft>
                          <a:spcPts val="0"/>
                        </a:spcAft>
                        <a:buClrTx/>
                        <a:buSzTx/>
                        <a:buFont typeface="Arial" panose="020B0604020202020204" pitchFamily="34" charset="0"/>
                        <a:buChar char="•"/>
                        <a:tabLst/>
                        <a:defRPr/>
                      </a:pPr>
                      <a:r>
                        <a:rPr lang="nl-NL" sz="1100" dirty="0">
                          <a:solidFill>
                            <a:srgbClr val="000000"/>
                          </a:solidFill>
                          <a:effectLst/>
                          <a:latin typeface="Roboto" panose="02000000000000000000" pitchFamily="2" charset="0"/>
                          <a:ea typeface="Roboto" panose="02000000000000000000" pitchFamily="2" charset="0"/>
                          <a:cs typeface="Arial" panose="020B0604020202020204" pitchFamily="34" charset="0"/>
                        </a:rPr>
                        <a:t>In het inductieprogramma worden starters meegenomen in een kennismaking met praktische zaken in de school.</a:t>
                      </a:r>
                    </a:p>
                    <a:p>
                      <a:pPr algn="l">
                        <a:lnSpc>
                          <a:spcPct val="107000"/>
                        </a:lnSpc>
                        <a:spcAft>
                          <a:spcPts val="0"/>
                        </a:spcAft>
                      </a:pPr>
                      <a:endParaRPr lang="nl-NL" sz="1100" dirty="0">
                        <a:solidFill>
                          <a:srgbClr val="000000"/>
                        </a:solidFill>
                        <a:effectLst/>
                        <a:latin typeface="Roboto" panose="02000000000000000000" pitchFamily="2" charset="0"/>
                        <a:ea typeface="Roboto" panose="02000000000000000000" pitchFamily="2" charset="0"/>
                        <a:cs typeface="Arial" panose="020B0604020202020204" pitchFamily="34" charset="0"/>
                      </a:endParaRPr>
                    </a:p>
                    <a:p>
                      <a:pPr algn="l">
                        <a:lnSpc>
                          <a:spcPct val="107000"/>
                        </a:lnSpc>
                        <a:spcAft>
                          <a:spcPts val="0"/>
                        </a:spcAft>
                      </a:pPr>
                      <a:endParaRPr lang="nl-NL" sz="1100" dirty="0">
                        <a:solidFill>
                          <a:srgbClr val="000000"/>
                        </a:solidFill>
                        <a:effectLst/>
                        <a:latin typeface="Roboto" panose="02000000000000000000" pitchFamily="2" charset="0"/>
                        <a:ea typeface="Roboto" panose="02000000000000000000" pitchFamily="2" charset="0"/>
                        <a:cs typeface="Arial" panose="020B0604020202020204" pitchFamily="34" charset="0"/>
                      </a:endParaRPr>
                    </a:p>
                    <a:p>
                      <a:pPr marL="171450" marR="0" lvl="0" indent="-171450" algn="l" defTabSz="1425550" rtl="0" eaLnBrk="1" fontAlgn="auto" latinLnBrk="0" hangingPunct="1">
                        <a:lnSpc>
                          <a:spcPct val="107000"/>
                        </a:lnSpc>
                        <a:spcBef>
                          <a:spcPts val="0"/>
                        </a:spcBef>
                        <a:spcAft>
                          <a:spcPts val="0"/>
                        </a:spcAft>
                        <a:buClrTx/>
                        <a:buSzTx/>
                        <a:buFont typeface="Arial" panose="020B0604020202020204" pitchFamily="34" charset="0"/>
                        <a:buChar char="•"/>
                        <a:tabLst/>
                        <a:defRPr/>
                      </a:pPr>
                      <a:r>
                        <a:rPr lang="nl-NL" sz="1100" dirty="0">
                          <a:solidFill>
                            <a:schemeClr val="tx1"/>
                          </a:solidFill>
                          <a:effectLst/>
                          <a:latin typeface="Roboto" panose="02000000000000000000" pitchFamily="2" charset="0"/>
                          <a:ea typeface="Roboto" panose="02000000000000000000" pitchFamily="2" charset="0"/>
                          <a:cs typeface="Arial" panose="020B0604020202020204" pitchFamily="34" charset="0"/>
                        </a:rPr>
                        <a:t>De verschillende begeleiders (o.a. school en instituut) stemmen af over de begeleiding van de individuele </a:t>
                      </a:r>
                      <a:r>
                        <a:rPr lang="nl-NL" sz="1100" strike="noStrike" dirty="0">
                          <a:solidFill>
                            <a:schemeClr val="tx1"/>
                          </a:solidFill>
                          <a:effectLst/>
                          <a:latin typeface="Roboto" panose="02000000000000000000" pitchFamily="2" charset="0"/>
                          <a:ea typeface="Roboto" panose="02000000000000000000" pitchFamily="2" charset="0"/>
                          <a:cs typeface="Arial" panose="020B0604020202020204" pitchFamily="34" charset="0"/>
                        </a:rPr>
                        <a:t>student/starter. </a:t>
                      </a:r>
                    </a:p>
                    <a:p>
                      <a:pPr marL="171450" marR="0" lvl="0" indent="-171450" algn="l" defTabSz="1425550" rtl="0" eaLnBrk="1" fontAlgn="auto" latinLnBrk="0" hangingPunct="1">
                        <a:lnSpc>
                          <a:spcPct val="107000"/>
                        </a:lnSpc>
                        <a:spcBef>
                          <a:spcPts val="0"/>
                        </a:spcBef>
                        <a:spcAft>
                          <a:spcPts val="0"/>
                        </a:spcAft>
                        <a:buClrTx/>
                        <a:buSzTx/>
                        <a:buFont typeface="Arial" panose="020B0604020202020204" pitchFamily="34" charset="0"/>
                        <a:buChar char="•"/>
                        <a:tabLst/>
                        <a:defRPr/>
                      </a:pPr>
                      <a:r>
                        <a:rPr lang="nl-NL" sz="1100" strike="noStrike" dirty="0">
                          <a:solidFill>
                            <a:schemeClr val="tx1"/>
                          </a:solidFill>
                          <a:effectLst/>
                          <a:latin typeface="Roboto" panose="02000000000000000000" pitchFamily="2" charset="0"/>
                          <a:ea typeface="Roboto" panose="02000000000000000000" pitchFamily="2" charset="0"/>
                          <a:cs typeface="Arial" panose="020B0604020202020204" pitchFamily="34" charset="0"/>
                        </a:rPr>
                        <a:t>Feedback wordt gegeven o.b.v. de inzichten uit de standaard professionalisering. </a:t>
                      </a:r>
                    </a:p>
                    <a:p>
                      <a:pPr marL="171450" marR="0" lvl="0" indent="-171450" algn="l" defTabSz="1425550" rtl="0" eaLnBrk="1" fontAlgn="auto" latinLnBrk="0" hangingPunct="1">
                        <a:lnSpc>
                          <a:spcPct val="107000"/>
                        </a:lnSpc>
                        <a:spcBef>
                          <a:spcPts val="0"/>
                        </a:spcBef>
                        <a:spcAft>
                          <a:spcPts val="0"/>
                        </a:spcAft>
                        <a:buClrTx/>
                        <a:buSzTx/>
                        <a:buFont typeface="Arial" panose="020B0604020202020204" pitchFamily="34" charset="0"/>
                        <a:buChar char="•"/>
                        <a:tabLst/>
                        <a:defRPr/>
                      </a:pPr>
                      <a:r>
                        <a:rPr lang="nl-NL" sz="1100" strike="noStrike" dirty="0">
                          <a:solidFill>
                            <a:schemeClr val="tx1"/>
                          </a:solidFill>
                          <a:effectLst/>
                          <a:latin typeface="Roboto" panose="02000000000000000000" pitchFamily="2" charset="0"/>
                          <a:ea typeface="Roboto" panose="02000000000000000000" pitchFamily="2" charset="0"/>
                          <a:cs typeface="Arial" panose="020B0604020202020204" pitchFamily="34" charset="0"/>
                        </a:rPr>
                        <a:t>Er is geen gedeelde doorleefde visie op coaching.</a:t>
                      </a:r>
                      <a:endParaRPr lang="nl-NL" sz="1100" dirty="0">
                        <a:effectLst/>
                        <a:latin typeface="Roboto" panose="02000000000000000000" pitchFamily="2" charset="0"/>
                        <a:ea typeface="Roboto" panose="02000000000000000000" pitchFamily="2" charset="0"/>
                        <a:cs typeface="Arial" panose="020B0604020202020204" pitchFamily="34" charset="0"/>
                      </a:endParaRPr>
                    </a:p>
                    <a:p>
                      <a:pPr algn="l">
                        <a:lnSpc>
                          <a:spcPct val="107000"/>
                        </a:lnSpc>
                        <a:spcAft>
                          <a:spcPts val="0"/>
                        </a:spcAft>
                      </a:pPr>
                      <a:endParaRPr lang="nl-NL" sz="1100" dirty="0">
                        <a:effectLst/>
                        <a:latin typeface="Roboto" panose="02000000000000000000" pitchFamily="2" charset="0"/>
                        <a:ea typeface="Roboto" panose="02000000000000000000" pitchFamily="2" charset="0"/>
                        <a:cs typeface="Arial" panose="020B0604020202020204" pitchFamily="34" charset="0"/>
                      </a:endParaRPr>
                    </a:p>
                    <a:p>
                      <a:pPr algn="l">
                        <a:lnSpc>
                          <a:spcPct val="107000"/>
                        </a:lnSpc>
                        <a:spcAft>
                          <a:spcPts val="0"/>
                        </a:spcAft>
                      </a:pPr>
                      <a:endParaRPr lang="nl-NL" sz="1100" dirty="0">
                        <a:effectLst/>
                        <a:latin typeface="Roboto" panose="02000000000000000000" pitchFamily="2" charset="0"/>
                        <a:ea typeface="Roboto" panose="02000000000000000000" pitchFamily="2" charset="0"/>
                        <a:cs typeface="Arial" panose="020B0604020202020204" pitchFamily="34" charset="0"/>
                      </a:endParaRPr>
                    </a:p>
                    <a:p>
                      <a:pPr algn="l">
                        <a:lnSpc>
                          <a:spcPct val="107000"/>
                        </a:lnSpc>
                        <a:spcAft>
                          <a:spcPts val="0"/>
                        </a:spcAft>
                      </a:pPr>
                      <a:endParaRPr lang="nl-NL" sz="1100" dirty="0">
                        <a:effectLst/>
                        <a:latin typeface="Roboto" panose="02000000000000000000" pitchFamily="2" charset="0"/>
                        <a:ea typeface="Roboto" panose="02000000000000000000" pitchFamily="2" charset="0"/>
                        <a:cs typeface="Arial" panose="020B0604020202020204" pitchFamily="34" charset="0"/>
                      </a:endParaRPr>
                    </a:p>
                    <a:p>
                      <a:pPr algn="l">
                        <a:lnSpc>
                          <a:spcPct val="107000"/>
                        </a:lnSpc>
                        <a:spcAft>
                          <a:spcPts val="0"/>
                        </a:spcAft>
                      </a:pPr>
                      <a:r>
                        <a:rPr lang="nl-NL" sz="1100" b="0" dirty="0">
                          <a:solidFill>
                            <a:schemeClr val="tx1"/>
                          </a:solidFill>
                          <a:effectLst/>
                          <a:latin typeface="Roboto" panose="02000000000000000000" pitchFamily="2" charset="0"/>
                          <a:ea typeface="Roboto" panose="02000000000000000000" pitchFamily="2" charset="0"/>
                          <a:cs typeface="Arial" panose="020B0604020202020204" pitchFamily="34" charset="0"/>
                        </a:rPr>
                        <a:t>De SO en IO zijn op de hoogte van </a:t>
                      </a:r>
                      <a:r>
                        <a:rPr lang="nl-NL" sz="1100" dirty="0">
                          <a:solidFill>
                            <a:schemeClr val="tx1"/>
                          </a:solidFill>
                          <a:effectLst/>
                          <a:latin typeface="Roboto" panose="02000000000000000000" pitchFamily="2" charset="0"/>
                          <a:ea typeface="Roboto" panose="02000000000000000000" pitchFamily="2" charset="0"/>
                          <a:cs typeface="Arial" panose="020B0604020202020204" pitchFamily="34" charset="0"/>
                        </a:rPr>
                        <a:t>van verschillende vormen van reflectie en kan deze zelf toepassen. </a:t>
                      </a:r>
                      <a:r>
                        <a:rPr lang="nl-NL" sz="1100" b="0" dirty="0">
                          <a:solidFill>
                            <a:schemeClr val="tx1"/>
                          </a:solidFill>
                          <a:effectLst/>
                          <a:latin typeface="Roboto" panose="02000000000000000000" pitchFamily="2" charset="0"/>
                          <a:ea typeface="Roboto" panose="02000000000000000000" pitchFamily="2" charset="0"/>
                          <a:cs typeface="Arial" panose="020B0604020202020204" pitchFamily="34" charset="0"/>
                        </a:rPr>
                        <a:t>De WPB-er/coach stimuleert de student/starter om op een systematische wijze te reflecteren.</a:t>
                      </a:r>
                      <a:endParaRPr lang="nl-NL" sz="1100" dirty="0">
                        <a:solidFill>
                          <a:srgbClr val="000000"/>
                        </a:solidFill>
                        <a:effectLst/>
                        <a:latin typeface="Roboto" panose="02000000000000000000" pitchFamily="2" charset="0"/>
                        <a:ea typeface="Roboto" panose="02000000000000000000" pitchFamily="2" charset="0"/>
                        <a:cs typeface="Arial" panose="020B0604020202020204" pitchFamily="34" charset="0"/>
                      </a:endParaRPr>
                    </a:p>
                  </a:txBody>
                  <a:tcPr marL="68580" marR="68580" marT="0" marB="0">
                    <a:lnL w="38100" cap="flat" cmpd="sng" algn="ctr">
                      <a:solidFill>
                        <a:srgbClr val="B82D1F"/>
                      </a:solidFill>
                      <a:prstDash val="solid"/>
                      <a:round/>
                      <a:headEnd type="none" w="med" len="med"/>
                      <a:tailEnd type="none" w="med" len="med"/>
                    </a:lnL>
                    <a:lnR w="38100" cap="flat" cmpd="sng" algn="ctr">
                      <a:solidFill>
                        <a:srgbClr val="B82D1F"/>
                      </a:solidFill>
                      <a:prstDash val="solid"/>
                      <a:round/>
                      <a:headEnd type="none" w="med" len="med"/>
                      <a:tailEnd type="none" w="med" len="med"/>
                    </a:lnR>
                    <a:lnT w="38100" cap="flat" cmpd="sng" algn="ctr">
                      <a:solidFill>
                        <a:srgbClr val="B82D1F"/>
                      </a:solidFill>
                      <a:prstDash val="solid"/>
                      <a:round/>
                      <a:headEnd type="none" w="med" len="med"/>
                      <a:tailEnd type="none" w="med" len="med"/>
                    </a:lnT>
                    <a:lnB w="38100" cap="flat" cmpd="sng" algn="ctr">
                      <a:solidFill>
                        <a:srgbClr val="B82D1F"/>
                      </a:solidFill>
                      <a:prstDash val="solid"/>
                      <a:round/>
                      <a:headEnd type="none" w="med" len="med"/>
                      <a:tailEnd type="none" w="med" len="med"/>
                    </a:lnB>
                    <a:lnTlToBr w="12700" cmpd="sng">
                      <a:noFill/>
                      <a:prstDash val="solid"/>
                    </a:lnTlToBr>
                    <a:lnBlToTr w="12700" cmpd="sng">
                      <a:noFill/>
                      <a:prstDash val="solid"/>
                    </a:lnBlToTr>
                  </a:tcPr>
                </a:tc>
                <a:tc>
                  <a:txBody>
                    <a:bodyPr/>
                    <a:lstStyle/>
                    <a:p>
                      <a:pPr marL="171450" indent="-171450" algn="l">
                        <a:lnSpc>
                          <a:spcPct val="107000"/>
                        </a:lnSpc>
                        <a:spcAft>
                          <a:spcPts val="0"/>
                        </a:spcAft>
                        <a:buFont typeface="Arial" panose="020B0604020202020204" pitchFamily="34" charset="0"/>
                        <a:buChar char="•"/>
                      </a:pPr>
                      <a:r>
                        <a:rPr lang="nl-NL" sz="1100" b="0" dirty="0">
                          <a:solidFill>
                            <a:schemeClr val="tx1"/>
                          </a:solidFill>
                          <a:effectLst/>
                          <a:latin typeface="Roboto" panose="02000000000000000000" pitchFamily="2" charset="0"/>
                          <a:ea typeface="Roboto" panose="02000000000000000000" pitchFamily="2" charset="0"/>
                          <a:cs typeface="Arial" panose="020B0604020202020204" pitchFamily="34" charset="0"/>
                        </a:rPr>
                        <a:t>Er is een visie op opleiden en een visie op coaching.</a:t>
                      </a:r>
                    </a:p>
                    <a:p>
                      <a:pPr marL="171450" indent="-171450" algn="l">
                        <a:lnSpc>
                          <a:spcPct val="107000"/>
                        </a:lnSpc>
                        <a:spcAft>
                          <a:spcPts val="0"/>
                        </a:spcAft>
                        <a:buFont typeface="Arial" panose="020B0604020202020204" pitchFamily="34" charset="0"/>
                        <a:buChar char="•"/>
                      </a:pPr>
                      <a:r>
                        <a:rPr lang="nl-NL" sz="1100" b="0" dirty="0">
                          <a:solidFill>
                            <a:schemeClr val="tx1"/>
                          </a:solidFill>
                          <a:effectLst/>
                          <a:latin typeface="Roboto" panose="02000000000000000000" pitchFamily="2" charset="0"/>
                          <a:ea typeface="Roboto" panose="02000000000000000000" pitchFamily="2" charset="0"/>
                          <a:cs typeface="Arial" panose="020B0604020202020204" pitchFamily="34" charset="0"/>
                        </a:rPr>
                        <a:t>De student/starter wordt door diverse rollen begeleid, ieder vanuit de eigen expertise en iedereen is op de hoogte van wie welke rol heeft. Voor de student is dit ook helder.</a:t>
                      </a:r>
                    </a:p>
                    <a:p>
                      <a:pPr marL="171450" indent="-171450" algn="l">
                        <a:lnSpc>
                          <a:spcPct val="107000"/>
                        </a:lnSpc>
                        <a:spcAft>
                          <a:spcPts val="0"/>
                        </a:spcAft>
                        <a:buFont typeface="Arial" panose="020B0604020202020204" pitchFamily="34" charset="0"/>
                        <a:buChar char="•"/>
                      </a:pPr>
                      <a:r>
                        <a:rPr lang="nl-NL" sz="1100" dirty="0">
                          <a:solidFill>
                            <a:schemeClr val="tx1"/>
                          </a:solidFill>
                          <a:effectLst/>
                          <a:latin typeface="Roboto" panose="02000000000000000000" pitchFamily="2" charset="0"/>
                          <a:ea typeface="Roboto" panose="02000000000000000000" pitchFamily="2" charset="0"/>
                          <a:cs typeface="Arial" panose="020B0604020202020204" pitchFamily="34" charset="0"/>
                        </a:rPr>
                        <a:t>Iedere rol kan in eigen woorden uitleggen wat kenmerkend is voor het beoogde niveau van zijn/haar student/starter en welke implicaties dit over het algemeen heeft voor de coaching en feedback. </a:t>
                      </a:r>
                    </a:p>
                    <a:p>
                      <a:pPr marL="171450" indent="-171450" algn="l">
                        <a:lnSpc>
                          <a:spcPct val="107000"/>
                        </a:lnSpc>
                        <a:spcAft>
                          <a:spcPts val="0"/>
                        </a:spcAft>
                        <a:buFont typeface="Arial" panose="020B0604020202020204" pitchFamily="34" charset="0"/>
                        <a:buChar char="•"/>
                      </a:pPr>
                      <a:r>
                        <a:rPr lang="nl-NL" sz="1100" b="0" dirty="0">
                          <a:solidFill>
                            <a:schemeClr val="tx1"/>
                          </a:solidFill>
                          <a:effectLst/>
                          <a:latin typeface="Roboto" panose="02000000000000000000" pitchFamily="2" charset="0"/>
                          <a:ea typeface="Roboto" panose="02000000000000000000" pitchFamily="2" charset="0"/>
                          <a:cs typeface="Arial" panose="020B0604020202020204" pitchFamily="34" charset="0"/>
                        </a:rPr>
                        <a:t>Er is (blijvende) professionalisering voor alle collega’s op het gebied van coaching.</a:t>
                      </a:r>
                      <a:endParaRPr lang="nl-NL" sz="1100" dirty="0">
                        <a:solidFill>
                          <a:schemeClr val="tx1"/>
                        </a:solidFill>
                        <a:effectLst/>
                        <a:latin typeface="Roboto" panose="02000000000000000000" pitchFamily="2" charset="0"/>
                        <a:ea typeface="Roboto" panose="02000000000000000000" pitchFamily="2" charset="0"/>
                        <a:cs typeface="Arial" panose="020B0604020202020204" pitchFamily="34" charset="0"/>
                      </a:endParaRPr>
                    </a:p>
                    <a:p>
                      <a:pPr algn="l">
                        <a:lnSpc>
                          <a:spcPct val="107000"/>
                        </a:lnSpc>
                        <a:spcAft>
                          <a:spcPts val="0"/>
                        </a:spcAft>
                      </a:pPr>
                      <a:endParaRPr lang="nl-NL" sz="1100" dirty="0">
                        <a:effectLst/>
                        <a:latin typeface="Roboto" panose="02000000000000000000" pitchFamily="2" charset="0"/>
                        <a:ea typeface="Roboto" panose="02000000000000000000" pitchFamily="2" charset="0"/>
                        <a:cs typeface="Arial" panose="020B0604020202020204" pitchFamily="34" charset="0"/>
                      </a:endParaRPr>
                    </a:p>
                    <a:p>
                      <a:pPr algn="l">
                        <a:lnSpc>
                          <a:spcPct val="107000"/>
                        </a:lnSpc>
                        <a:spcAft>
                          <a:spcPts val="0"/>
                        </a:spcAft>
                      </a:pPr>
                      <a:endParaRPr lang="nl-NL" sz="1100" dirty="0">
                        <a:effectLst/>
                        <a:latin typeface="Roboto" panose="02000000000000000000" pitchFamily="2" charset="0"/>
                        <a:ea typeface="Roboto" panose="02000000000000000000" pitchFamily="2" charset="0"/>
                        <a:cs typeface="Arial" panose="020B0604020202020204" pitchFamily="34" charset="0"/>
                      </a:endParaRPr>
                    </a:p>
                    <a:p>
                      <a:pPr algn="l">
                        <a:lnSpc>
                          <a:spcPct val="107000"/>
                        </a:lnSpc>
                        <a:spcAft>
                          <a:spcPts val="0"/>
                        </a:spcAft>
                      </a:pPr>
                      <a:endParaRPr lang="nl-NL" sz="1100" dirty="0">
                        <a:effectLst/>
                        <a:latin typeface="Roboto" panose="02000000000000000000" pitchFamily="2" charset="0"/>
                        <a:ea typeface="Roboto" panose="02000000000000000000" pitchFamily="2" charset="0"/>
                        <a:cs typeface="Arial" panose="020B0604020202020204" pitchFamily="34" charset="0"/>
                      </a:endParaRPr>
                    </a:p>
                    <a:p>
                      <a:pPr marL="171450" marR="0" lvl="0" indent="-171450" algn="l" defTabSz="1425550" rtl="0" eaLnBrk="1" fontAlgn="auto" latinLnBrk="0" hangingPunct="1">
                        <a:lnSpc>
                          <a:spcPct val="107000"/>
                        </a:lnSpc>
                        <a:spcBef>
                          <a:spcPts val="0"/>
                        </a:spcBef>
                        <a:spcAft>
                          <a:spcPts val="0"/>
                        </a:spcAft>
                        <a:buClrTx/>
                        <a:buSzTx/>
                        <a:buFont typeface="Arial" panose="020B0604020202020204" pitchFamily="34" charset="0"/>
                        <a:buChar char="•"/>
                        <a:tabLst/>
                        <a:defRPr/>
                      </a:pPr>
                      <a:r>
                        <a:rPr lang="nl-NL" sz="1100" dirty="0">
                          <a:solidFill>
                            <a:schemeClr val="tx1"/>
                          </a:solidFill>
                          <a:effectLst/>
                          <a:latin typeface="Roboto" panose="02000000000000000000" pitchFamily="2" charset="0"/>
                          <a:ea typeface="Roboto" panose="02000000000000000000" pitchFamily="2" charset="0"/>
                          <a:cs typeface="Arial" panose="020B0604020202020204" pitchFamily="34" charset="0"/>
                        </a:rPr>
                        <a:t>Er is een inductiebeleid en een driejarig inductieprogramma in de school dat ook in praktijk wordt gebracht voor de grootste doelgroepen.</a:t>
                      </a:r>
                    </a:p>
                    <a:p>
                      <a:pPr marL="171450" marR="0" lvl="0" indent="-171450" algn="l" defTabSz="1425550" rtl="0" eaLnBrk="1" fontAlgn="auto" latinLnBrk="0" hangingPunct="1">
                        <a:lnSpc>
                          <a:spcPct val="107000"/>
                        </a:lnSpc>
                        <a:spcBef>
                          <a:spcPts val="0"/>
                        </a:spcBef>
                        <a:spcAft>
                          <a:spcPts val="0"/>
                        </a:spcAft>
                        <a:buClrTx/>
                        <a:buSzTx/>
                        <a:buFont typeface="Arial" panose="020B0604020202020204" pitchFamily="34" charset="0"/>
                        <a:buChar char="•"/>
                        <a:tabLst/>
                        <a:defRPr/>
                      </a:pPr>
                      <a:r>
                        <a:rPr lang="nl-NL" sz="1100" dirty="0">
                          <a:solidFill>
                            <a:schemeClr val="tx1"/>
                          </a:solidFill>
                          <a:effectLst/>
                          <a:latin typeface="Roboto" panose="02000000000000000000" pitchFamily="2" charset="0"/>
                          <a:ea typeface="Roboto" panose="02000000000000000000" pitchFamily="2" charset="0"/>
                          <a:cs typeface="Arial" panose="020B0604020202020204" pitchFamily="34" charset="0"/>
                        </a:rPr>
                        <a:t>Er wordt expliciet aandacht besteed aan de enculturatie en ontwikkeling van de professionele identiteit. </a:t>
                      </a:r>
                    </a:p>
                    <a:p>
                      <a:pPr marL="171450" marR="0" lvl="0" indent="-171450" algn="l" defTabSz="1425550" rtl="0" eaLnBrk="1" fontAlgn="auto" latinLnBrk="0" hangingPunct="1">
                        <a:lnSpc>
                          <a:spcPct val="107000"/>
                        </a:lnSpc>
                        <a:spcBef>
                          <a:spcPts val="0"/>
                        </a:spcBef>
                        <a:spcAft>
                          <a:spcPts val="0"/>
                        </a:spcAft>
                        <a:buClrTx/>
                        <a:buSzTx/>
                        <a:buFont typeface="Arial" panose="020B0604020202020204" pitchFamily="34" charset="0"/>
                        <a:buChar char="•"/>
                        <a:tabLst/>
                        <a:defRPr/>
                      </a:pPr>
                      <a:r>
                        <a:rPr lang="nl-NL" sz="1100" dirty="0">
                          <a:effectLst/>
                          <a:latin typeface="Roboto" panose="02000000000000000000" pitchFamily="2" charset="0"/>
                          <a:ea typeface="Roboto" panose="02000000000000000000" pitchFamily="2" charset="0"/>
                          <a:cs typeface="Arial" panose="020B0604020202020204" pitchFamily="34" charset="0"/>
                        </a:rPr>
                        <a:t>Gedeelde doorleefde visie op inductie op korte en lange termijn. </a:t>
                      </a:r>
                      <a:endParaRPr lang="nl-NL" sz="1100" dirty="0">
                        <a:solidFill>
                          <a:schemeClr val="tx1"/>
                        </a:solidFill>
                        <a:effectLst/>
                        <a:latin typeface="Roboto" panose="02000000000000000000" pitchFamily="2" charset="0"/>
                        <a:ea typeface="Roboto" panose="02000000000000000000" pitchFamily="2" charset="0"/>
                        <a:cs typeface="Arial" panose="020B0604020202020204" pitchFamily="34" charset="0"/>
                      </a:endParaRPr>
                    </a:p>
                    <a:p>
                      <a:pPr marL="171450" marR="0" lvl="0" indent="-171450" algn="l" defTabSz="1425550" rtl="0" eaLnBrk="1" fontAlgn="auto" latinLnBrk="0" hangingPunct="1">
                        <a:lnSpc>
                          <a:spcPct val="107000"/>
                        </a:lnSpc>
                        <a:spcBef>
                          <a:spcPts val="0"/>
                        </a:spcBef>
                        <a:spcAft>
                          <a:spcPts val="0"/>
                        </a:spcAft>
                        <a:buClrTx/>
                        <a:buSzTx/>
                        <a:buFont typeface="Arial" panose="020B0604020202020204" pitchFamily="34" charset="0"/>
                        <a:buChar char="•"/>
                        <a:tabLst/>
                        <a:defRPr/>
                      </a:pPr>
                      <a:r>
                        <a:rPr lang="nl-NL" sz="1100" dirty="0">
                          <a:solidFill>
                            <a:schemeClr val="tx1"/>
                          </a:solidFill>
                          <a:effectLst/>
                          <a:latin typeface="Roboto" panose="02000000000000000000" pitchFamily="2" charset="0"/>
                          <a:ea typeface="Roboto" panose="02000000000000000000" pitchFamily="2" charset="0"/>
                          <a:cs typeface="Arial" panose="020B0604020202020204" pitchFamily="34" charset="0"/>
                        </a:rPr>
                        <a:t>Bestaande infrastructuur structuur van SO&amp;P wordt benut voor de begeleiding en coaching van startende leraren. </a:t>
                      </a:r>
                    </a:p>
                    <a:p>
                      <a:pPr algn="l">
                        <a:lnSpc>
                          <a:spcPct val="107000"/>
                        </a:lnSpc>
                        <a:spcAft>
                          <a:spcPts val="0"/>
                        </a:spcAft>
                      </a:pPr>
                      <a:endParaRPr lang="nl-NL" sz="1100" dirty="0">
                        <a:solidFill>
                          <a:srgbClr val="B82D1F"/>
                        </a:solidFill>
                        <a:effectLst/>
                        <a:latin typeface="Roboto" panose="02000000000000000000" pitchFamily="2" charset="0"/>
                        <a:ea typeface="Roboto" panose="02000000000000000000" pitchFamily="2" charset="0"/>
                        <a:cs typeface="Arial" panose="020B0604020202020204" pitchFamily="34" charset="0"/>
                      </a:endParaRPr>
                    </a:p>
                    <a:p>
                      <a:pPr marL="171450" marR="0" lvl="0" indent="-171450" algn="l" defTabSz="1425550" rtl="0" eaLnBrk="1" fontAlgn="auto" latinLnBrk="0" hangingPunct="1">
                        <a:lnSpc>
                          <a:spcPct val="107000"/>
                        </a:lnSpc>
                        <a:spcBef>
                          <a:spcPts val="0"/>
                        </a:spcBef>
                        <a:spcAft>
                          <a:spcPts val="0"/>
                        </a:spcAft>
                        <a:buClrTx/>
                        <a:buSzTx/>
                        <a:buFont typeface="Arial" panose="020B0604020202020204" pitchFamily="34" charset="0"/>
                        <a:buChar char="•"/>
                        <a:tabLst/>
                        <a:defRPr/>
                      </a:pPr>
                      <a:r>
                        <a:rPr lang="nl-NL" sz="1100" dirty="0">
                          <a:solidFill>
                            <a:schemeClr val="tx1"/>
                          </a:solidFill>
                          <a:effectLst/>
                          <a:latin typeface="Roboto" panose="02000000000000000000" pitchFamily="2" charset="0"/>
                          <a:ea typeface="Roboto" panose="02000000000000000000" pitchFamily="2" charset="0"/>
                          <a:cs typeface="Arial" panose="020B0604020202020204" pitchFamily="34" charset="0"/>
                        </a:rPr>
                        <a:t>Goede feedback is een doorlopend proces, dit leidt er bijvoorbeeld toe dat met de student niet alleen na afloop van lesactiviteiten wordt geëvalueerd maar dat ook voorafgaand aan lesactiviteiten feedback wordt gegeven op de de voorbereiding.  </a:t>
                      </a:r>
                    </a:p>
                    <a:p>
                      <a:pPr marL="171450" marR="0" lvl="0" indent="-171450" algn="l" defTabSz="1425550" rtl="0" eaLnBrk="1" fontAlgn="auto" latinLnBrk="0" hangingPunct="1">
                        <a:lnSpc>
                          <a:spcPct val="107000"/>
                        </a:lnSpc>
                        <a:spcBef>
                          <a:spcPts val="0"/>
                        </a:spcBef>
                        <a:spcAft>
                          <a:spcPts val="0"/>
                        </a:spcAft>
                        <a:buClrTx/>
                        <a:buSzTx/>
                        <a:buFont typeface="Arial" panose="020B0604020202020204" pitchFamily="34" charset="0"/>
                        <a:buChar char="•"/>
                        <a:tabLst/>
                        <a:defRPr/>
                      </a:pPr>
                      <a:r>
                        <a:rPr lang="nl-NL" sz="1100" dirty="0">
                          <a:solidFill>
                            <a:schemeClr val="tx1"/>
                          </a:solidFill>
                          <a:effectLst/>
                          <a:latin typeface="Roboto" panose="02000000000000000000" pitchFamily="2" charset="0"/>
                          <a:ea typeface="Roboto" panose="02000000000000000000" pitchFamily="2" charset="0"/>
                          <a:cs typeface="Arial" panose="020B0604020202020204" pitchFamily="34" charset="0"/>
                        </a:rPr>
                        <a:t>Feedback wordt gegeven aan studenten en starters o.b.v. de visie op coaching en feedback in de school. </a:t>
                      </a:r>
                    </a:p>
                    <a:p>
                      <a:pPr marL="0" marR="0" lvl="0" indent="0" algn="l" defTabSz="1425550" rtl="0" eaLnBrk="1" fontAlgn="auto" latinLnBrk="0" hangingPunct="1">
                        <a:lnSpc>
                          <a:spcPct val="107000"/>
                        </a:lnSpc>
                        <a:spcBef>
                          <a:spcPts val="0"/>
                        </a:spcBef>
                        <a:spcAft>
                          <a:spcPts val="0"/>
                        </a:spcAft>
                        <a:buClrTx/>
                        <a:buSzTx/>
                        <a:buFontTx/>
                        <a:buNone/>
                        <a:tabLst/>
                        <a:defRPr/>
                      </a:pPr>
                      <a:endParaRPr lang="nl-NL" sz="1100" b="0" dirty="0">
                        <a:solidFill>
                          <a:schemeClr val="tx1"/>
                        </a:solidFill>
                        <a:effectLst/>
                        <a:latin typeface="Roboto" panose="02000000000000000000" pitchFamily="2" charset="0"/>
                        <a:ea typeface="Roboto" panose="02000000000000000000" pitchFamily="2" charset="0"/>
                        <a:cs typeface="Arial" panose="020B0604020202020204" pitchFamily="34" charset="0"/>
                      </a:endParaRPr>
                    </a:p>
                    <a:p>
                      <a:pPr marL="0" marR="0" lvl="0" indent="0" algn="l" defTabSz="1425550" rtl="0" eaLnBrk="1" fontAlgn="auto" latinLnBrk="0" hangingPunct="1">
                        <a:lnSpc>
                          <a:spcPct val="107000"/>
                        </a:lnSpc>
                        <a:spcBef>
                          <a:spcPts val="0"/>
                        </a:spcBef>
                        <a:spcAft>
                          <a:spcPts val="0"/>
                        </a:spcAft>
                        <a:buClrTx/>
                        <a:buSzTx/>
                        <a:buFontTx/>
                        <a:buNone/>
                        <a:tabLst/>
                        <a:defRPr/>
                      </a:pPr>
                      <a:endParaRPr lang="nl-NL" sz="1100" b="0" dirty="0">
                        <a:solidFill>
                          <a:schemeClr val="tx1"/>
                        </a:solidFill>
                        <a:effectLst/>
                        <a:latin typeface="Roboto" panose="02000000000000000000" pitchFamily="2" charset="0"/>
                        <a:ea typeface="Roboto" panose="02000000000000000000" pitchFamily="2" charset="0"/>
                        <a:cs typeface="Arial" panose="020B0604020202020204" pitchFamily="34" charset="0"/>
                      </a:endParaRPr>
                    </a:p>
                    <a:p>
                      <a:pPr marL="0" marR="0" lvl="0" indent="0" algn="l" defTabSz="1425550" rtl="0" eaLnBrk="1" fontAlgn="auto" latinLnBrk="0" hangingPunct="1">
                        <a:lnSpc>
                          <a:spcPct val="107000"/>
                        </a:lnSpc>
                        <a:spcBef>
                          <a:spcPts val="0"/>
                        </a:spcBef>
                        <a:spcAft>
                          <a:spcPts val="0"/>
                        </a:spcAft>
                        <a:buClrTx/>
                        <a:buSzTx/>
                        <a:buFontTx/>
                        <a:buNone/>
                        <a:tabLst/>
                        <a:defRPr/>
                      </a:pPr>
                      <a:endParaRPr lang="nl-NL" sz="1100" b="0" dirty="0">
                        <a:solidFill>
                          <a:schemeClr val="tx1"/>
                        </a:solidFill>
                        <a:effectLst/>
                        <a:latin typeface="Roboto" panose="02000000000000000000" pitchFamily="2" charset="0"/>
                        <a:ea typeface="Roboto" panose="02000000000000000000" pitchFamily="2" charset="0"/>
                        <a:cs typeface="Arial" panose="020B0604020202020204" pitchFamily="34" charset="0"/>
                      </a:endParaRPr>
                    </a:p>
                    <a:p>
                      <a:pPr marL="0" marR="0" lvl="0" indent="0" algn="l" defTabSz="1425550" rtl="0" eaLnBrk="1" fontAlgn="auto" latinLnBrk="0" hangingPunct="1">
                        <a:lnSpc>
                          <a:spcPct val="107000"/>
                        </a:lnSpc>
                        <a:spcBef>
                          <a:spcPts val="0"/>
                        </a:spcBef>
                        <a:spcAft>
                          <a:spcPts val="0"/>
                        </a:spcAft>
                        <a:buClrTx/>
                        <a:buSzTx/>
                        <a:buFontTx/>
                        <a:buNone/>
                        <a:tabLst/>
                        <a:defRPr/>
                      </a:pPr>
                      <a:endParaRPr lang="nl-NL" sz="1100" b="0" dirty="0">
                        <a:solidFill>
                          <a:schemeClr val="tx1"/>
                        </a:solidFill>
                        <a:effectLst/>
                        <a:latin typeface="Roboto" panose="02000000000000000000" pitchFamily="2" charset="0"/>
                        <a:ea typeface="Roboto" panose="02000000000000000000" pitchFamily="2" charset="0"/>
                        <a:cs typeface="Arial" panose="020B0604020202020204" pitchFamily="34" charset="0"/>
                      </a:endParaRPr>
                    </a:p>
                    <a:p>
                      <a:pPr marL="0" marR="0" lvl="0" indent="0" algn="l" defTabSz="1425550" rtl="0" eaLnBrk="1" fontAlgn="auto" latinLnBrk="0" hangingPunct="1">
                        <a:lnSpc>
                          <a:spcPct val="107000"/>
                        </a:lnSpc>
                        <a:spcBef>
                          <a:spcPts val="0"/>
                        </a:spcBef>
                        <a:spcAft>
                          <a:spcPts val="0"/>
                        </a:spcAft>
                        <a:buClrTx/>
                        <a:buSzTx/>
                        <a:buFontTx/>
                        <a:buNone/>
                        <a:tabLst/>
                        <a:defRPr/>
                      </a:pPr>
                      <a:endParaRPr lang="nl-NL" sz="1100" b="0" dirty="0">
                        <a:solidFill>
                          <a:schemeClr val="tx1"/>
                        </a:solidFill>
                        <a:effectLst/>
                        <a:latin typeface="Roboto" panose="02000000000000000000" pitchFamily="2" charset="0"/>
                        <a:ea typeface="Roboto" panose="02000000000000000000" pitchFamily="2" charset="0"/>
                        <a:cs typeface="Arial" panose="020B0604020202020204" pitchFamily="34" charset="0"/>
                      </a:endParaRPr>
                    </a:p>
                    <a:p>
                      <a:pPr marL="0" marR="0" lvl="0" indent="0" algn="l" defTabSz="1425550" rtl="0" eaLnBrk="1" fontAlgn="auto" latinLnBrk="0" hangingPunct="1">
                        <a:lnSpc>
                          <a:spcPct val="107000"/>
                        </a:lnSpc>
                        <a:spcBef>
                          <a:spcPts val="0"/>
                        </a:spcBef>
                        <a:spcAft>
                          <a:spcPts val="0"/>
                        </a:spcAft>
                        <a:buClrTx/>
                        <a:buSzTx/>
                        <a:buFontTx/>
                        <a:buNone/>
                        <a:tabLst/>
                        <a:defRPr/>
                      </a:pPr>
                      <a:r>
                        <a:rPr lang="nl-NL" sz="1100" b="0" dirty="0">
                          <a:solidFill>
                            <a:schemeClr val="tx1"/>
                          </a:solidFill>
                          <a:effectLst/>
                          <a:latin typeface="Roboto" panose="02000000000000000000" pitchFamily="2" charset="0"/>
                          <a:ea typeface="Roboto" panose="02000000000000000000" pitchFamily="2" charset="0"/>
                          <a:cs typeface="Arial" panose="020B0604020202020204" pitchFamily="34" charset="0"/>
                        </a:rPr>
                        <a:t>De opleidingsschool besteedt expliciet aandacht aan leren reflecteren en de ontwikkeling van de persoonlijke professionele identiteit. </a:t>
                      </a:r>
                      <a:r>
                        <a:rPr lang="nl-NL" sz="1100" dirty="0">
                          <a:solidFill>
                            <a:schemeClr val="tx1"/>
                          </a:solidFill>
                          <a:effectLst/>
                          <a:latin typeface="Roboto" panose="02000000000000000000" pitchFamily="2" charset="0"/>
                          <a:ea typeface="Roboto" panose="02000000000000000000" pitchFamily="2" charset="0"/>
                          <a:cs typeface="Arial" panose="020B0604020202020204" pitchFamily="34" charset="0"/>
                        </a:rPr>
                        <a:t>De WPB-er/coach is op de hoogte van verschillende vormen van reflectie en kan deze zelf toepassen. In de coaching van studenten/starters wordt betekenisgerichte reflectie van de lerende gestimuleerd. Dit om de ontwikkeling van de persoonlijke professionele identiteit te stimuleren. </a:t>
                      </a:r>
                    </a:p>
                  </a:txBody>
                  <a:tcPr marL="68580" marR="68580" marT="0" marB="0">
                    <a:lnL w="38100" cap="flat" cmpd="sng" algn="ctr">
                      <a:solidFill>
                        <a:srgbClr val="B82D1F"/>
                      </a:solidFill>
                      <a:prstDash val="solid"/>
                      <a:round/>
                      <a:headEnd type="none" w="med" len="med"/>
                      <a:tailEnd type="none" w="med" len="med"/>
                    </a:lnL>
                    <a:lnR w="38100" cap="flat" cmpd="sng" algn="ctr">
                      <a:solidFill>
                        <a:srgbClr val="B82D1F"/>
                      </a:solidFill>
                      <a:prstDash val="solid"/>
                      <a:round/>
                      <a:headEnd type="none" w="med" len="med"/>
                      <a:tailEnd type="none" w="med" len="med"/>
                    </a:lnR>
                    <a:lnT w="38100" cap="flat" cmpd="sng" algn="ctr">
                      <a:solidFill>
                        <a:srgbClr val="B82D1F"/>
                      </a:solidFill>
                      <a:prstDash val="solid"/>
                      <a:round/>
                      <a:headEnd type="none" w="med" len="med"/>
                      <a:tailEnd type="none" w="med" len="med"/>
                    </a:lnT>
                    <a:lnB w="38100" cap="flat" cmpd="sng" algn="ctr">
                      <a:solidFill>
                        <a:srgbClr val="B82D1F"/>
                      </a:solidFill>
                      <a:prstDash val="solid"/>
                      <a:round/>
                      <a:headEnd type="none" w="med" len="med"/>
                      <a:tailEnd type="none" w="med" len="med"/>
                    </a:lnB>
                    <a:lnTlToBr w="12700" cmpd="sng">
                      <a:noFill/>
                      <a:prstDash val="solid"/>
                    </a:lnTlToBr>
                    <a:lnBlToTr w="12700" cmpd="sng">
                      <a:noFill/>
                      <a:prstDash val="solid"/>
                    </a:lnBlToTr>
                  </a:tcPr>
                </a:tc>
                <a:tc>
                  <a:txBody>
                    <a:bodyPr/>
                    <a:lstStyle/>
                    <a:p>
                      <a:pPr marL="171450" indent="-171450" algn="l">
                        <a:lnSpc>
                          <a:spcPct val="107000"/>
                        </a:lnSpc>
                        <a:spcAft>
                          <a:spcPts val="0"/>
                        </a:spcAft>
                        <a:buFont typeface="Arial" panose="020B0604020202020204" pitchFamily="34" charset="0"/>
                        <a:buChar char="•"/>
                      </a:pPr>
                      <a:r>
                        <a:rPr lang="nl-NL" sz="1100" dirty="0">
                          <a:solidFill>
                            <a:schemeClr val="tx1"/>
                          </a:solidFill>
                          <a:effectLst/>
                          <a:latin typeface="Roboto" panose="02000000000000000000" pitchFamily="2" charset="0"/>
                          <a:ea typeface="Roboto" panose="02000000000000000000" pitchFamily="2" charset="0"/>
                          <a:cs typeface="Arial" panose="020B0604020202020204" pitchFamily="34" charset="0"/>
                        </a:rPr>
                        <a:t>De school heeft een visie op coaching voor leerlingen die ook wordt toegepast voor studenten, starters en de eigen collega’s.</a:t>
                      </a:r>
                    </a:p>
                    <a:p>
                      <a:pPr marL="171450" indent="-171450" algn="l">
                        <a:lnSpc>
                          <a:spcPct val="107000"/>
                        </a:lnSpc>
                        <a:spcAft>
                          <a:spcPts val="0"/>
                        </a:spcAft>
                        <a:buFont typeface="Arial" panose="020B0604020202020204" pitchFamily="34" charset="0"/>
                        <a:buChar char="•"/>
                      </a:pPr>
                      <a:r>
                        <a:rPr lang="nl-NL" sz="1100" b="0" dirty="0">
                          <a:solidFill>
                            <a:schemeClr val="tx1"/>
                          </a:solidFill>
                          <a:effectLst/>
                          <a:latin typeface="Roboto" panose="02000000000000000000" pitchFamily="2" charset="0"/>
                          <a:ea typeface="Roboto" panose="02000000000000000000" pitchFamily="2" charset="0"/>
                          <a:cs typeface="Arial" panose="020B0604020202020204" pitchFamily="34" charset="0"/>
                        </a:rPr>
                        <a:t>De student/starter wordt vanuit erkende expertise begeleid en gecoacht.</a:t>
                      </a:r>
                    </a:p>
                    <a:p>
                      <a:pPr marL="171450" marR="0" lvl="0" indent="-171450" algn="l" defTabSz="1425550" rtl="0" eaLnBrk="1" fontAlgn="auto" latinLnBrk="0" hangingPunct="1">
                        <a:lnSpc>
                          <a:spcPct val="107000"/>
                        </a:lnSpc>
                        <a:spcBef>
                          <a:spcPts val="0"/>
                        </a:spcBef>
                        <a:spcAft>
                          <a:spcPts val="0"/>
                        </a:spcAft>
                        <a:buClrTx/>
                        <a:buSzTx/>
                        <a:buFont typeface="Arial" panose="020B0604020202020204" pitchFamily="34" charset="0"/>
                        <a:buChar char="•"/>
                        <a:tabLst/>
                        <a:defRPr/>
                      </a:pPr>
                      <a:r>
                        <a:rPr lang="nl-NL" sz="1100" b="0" dirty="0">
                          <a:solidFill>
                            <a:schemeClr val="tx1"/>
                          </a:solidFill>
                          <a:effectLst/>
                          <a:latin typeface="Roboto" panose="02000000000000000000" pitchFamily="2" charset="0"/>
                          <a:ea typeface="Roboto" panose="02000000000000000000" pitchFamily="2" charset="0"/>
                          <a:cs typeface="Arial" panose="020B0604020202020204" pitchFamily="34" charset="0"/>
                        </a:rPr>
                        <a:t>Er wordt continue van en met elkaar geleerd op het gebied van coaching en opleiden t.b.v. van </a:t>
                      </a:r>
                      <a:r>
                        <a:rPr lang="nl-NL" sz="1100" dirty="0">
                          <a:solidFill>
                            <a:schemeClr val="tx1"/>
                          </a:solidFill>
                          <a:effectLst/>
                          <a:latin typeface="Roboto" panose="02000000000000000000" pitchFamily="2" charset="0"/>
                          <a:ea typeface="Roboto" panose="02000000000000000000" pitchFamily="2" charset="0"/>
                          <a:cs typeface="Arial" panose="020B0604020202020204" pitchFamily="34" charset="0"/>
                        </a:rPr>
                        <a:t>studenten, starters en de eigen collega’s.</a:t>
                      </a:r>
                      <a:endParaRPr lang="nl-NL" sz="1100" dirty="0">
                        <a:solidFill>
                          <a:srgbClr val="B82D1F"/>
                        </a:solidFill>
                        <a:effectLst/>
                        <a:latin typeface="Roboto" panose="02000000000000000000" pitchFamily="2" charset="0"/>
                        <a:ea typeface="Roboto" panose="02000000000000000000" pitchFamily="2" charset="0"/>
                        <a:cs typeface="Arial" panose="020B0604020202020204" pitchFamily="34" charset="0"/>
                      </a:endParaRPr>
                    </a:p>
                    <a:p>
                      <a:pPr algn="l">
                        <a:lnSpc>
                          <a:spcPct val="107000"/>
                        </a:lnSpc>
                        <a:spcAft>
                          <a:spcPts val="0"/>
                        </a:spcAft>
                      </a:pPr>
                      <a:endParaRPr lang="nl-NL" sz="1100" dirty="0">
                        <a:solidFill>
                          <a:srgbClr val="B82D1F"/>
                        </a:solidFill>
                        <a:effectLst/>
                        <a:latin typeface="Roboto" panose="02000000000000000000" pitchFamily="2" charset="0"/>
                        <a:ea typeface="Roboto" panose="02000000000000000000" pitchFamily="2" charset="0"/>
                        <a:cs typeface="Arial" panose="020B0604020202020204" pitchFamily="34" charset="0"/>
                      </a:endParaRPr>
                    </a:p>
                    <a:p>
                      <a:pPr algn="l">
                        <a:lnSpc>
                          <a:spcPct val="107000"/>
                        </a:lnSpc>
                        <a:spcAft>
                          <a:spcPts val="0"/>
                        </a:spcAft>
                      </a:pPr>
                      <a:endParaRPr lang="nl-NL" sz="1100" dirty="0">
                        <a:solidFill>
                          <a:srgbClr val="B82D1F"/>
                        </a:solidFill>
                        <a:effectLst/>
                        <a:latin typeface="Roboto" panose="02000000000000000000" pitchFamily="2" charset="0"/>
                        <a:ea typeface="Roboto" panose="02000000000000000000" pitchFamily="2" charset="0"/>
                        <a:cs typeface="Arial" panose="020B0604020202020204" pitchFamily="34" charset="0"/>
                      </a:endParaRPr>
                    </a:p>
                    <a:p>
                      <a:pPr algn="l">
                        <a:lnSpc>
                          <a:spcPct val="107000"/>
                        </a:lnSpc>
                        <a:spcAft>
                          <a:spcPts val="0"/>
                        </a:spcAft>
                      </a:pPr>
                      <a:endParaRPr lang="nl-NL" sz="1100" dirty="0">
                        <a:solidFill>
                          <a:srgbClr val="B82D1F"/>
                        </a:solidFill>
                        <a:effectLst/>
                        <a:latin typeface="Roboto" panose="02000000000000000000" pitchFamily="2" charset="0"/>
                        <a:ea typeface="Roboto" panose="02000000000000000000" pitchFamily="2" charset="0"/>
                        <a:cs typeface="Arial" panose="020B0604020202020204" pitchFamily="34" charset="0"/>
                      </a:endParaRPr>
                    </a:p>
                    <a:p>
                      <a:pPr marL="171450" marR="0" lvl="0" indent="-171450" algn="l" defTabSz="1425550" rtl="0" eaLnBrk="1" fontAlgn="auto" latinLnBrk="0" hangingPunct="1">
                        <a:lnSpc>
                          <a:spcPct val="107000"/>
                        </a:lnSpc>
                        <a:spcBef>
                          <a:spcPts val="0"/>
                        </a:spcBef>
                        <a:spcAft>
                          <a:spcPts val="0"/>
                        </a:spcAft>
                        <a:buClrTx/>
                        <a:buSzTx/>
                        <a:buFont typeface="Arial" panose="020B0604020202020204" pitchFamily="34" charset="0"/>
                        <a:buChar char="•"/>
                        <a:tabLst/>
                        <a:defRPr/>
                      </a:pPr>
                      <a:r>
                        <a:rPr lang="nl-NL" sz="1100" dirty="0">
                          <a:solidFill>
                            <a:schemeClr val="tx1"/>
                          </a:solidFill>
                          <a:effectLst/>
                          <a:latin typeface="Roboto" panose="02000000000000000000" pitchFamily="2" charset="0"/>
                          <a:ea typeface="Roboto" panose="02000000000000000000" pitchFamily="2" charset="0"/>
                          <a:cs typeface="Arial" panose="020B0604020202020204" pitchFamily="34" charset="0"/>
                        </a:rPr>
                        <a:t>Er is sprake van kwalitatief goede inductiebegeleiding voor alle doelgroepen. </a:t>
                      </a:r>
                    </a:p>
                    <a:p>
                      <a:pPr marL="171450" marR="0" lvl="0" indent="-171450" algn="l" defTabSz="1425550" rtl="0" eaLnBrk="1" fontAlgn="auto" latinLnBrk="0" hangingPunct="1">
                        <a:lnSpc>
                          <a:spcPct val="107000"/>
                        </a:lnSpc>
                        <a:spcBef>
                          <a:spcPts val="0"/>
                        </a:spcBef>
                        <a:spcAft>
                          <a:spcPts val="0"/>
                        </a:spcAft>
                        <a:buClrTx/>
                        <a:buSzTx/>
                        <a:buFont typeface="Arial" panose="020B0604020202020204" pitchFamily="34" charset="0"/>
                        <a:buChar char="•"/>
                        <a:tabLst/>
                        <a:defRPr/>
                      </a:pPr>
                      <a:r>
                        <a:rPr lang="nl-NL" sz="1100" dirty="0">
                          <a:solidFill>
                            <a:schemeClr val="tx1"/>
                          </a:solidFill>
                          <a:effectLst/>
                          <a:latin typeface="Roboto" panose="02000000000000000000" pitchFamily="2" charset="0"/>
                          <a:ea typeface="Roboto" panose="02000000000000000000" pitchFamily="2" charset="0"/>
                          <a:cs typeface="Arial" panose="020B0604020202020204" pitchFamily="34" charset="0"/>
                        </a:rPr>
                        <a:t>Er is aandacht voor en ruimte voor het gesprek in de school over de professionele identiteit en enculturatie met begeleiders en studenten/starters onderling.</a:t>
                      </a:r>
                    </a:p>
                    <a:p>
                      <a:pPr algn="l">
                        <a:lnSpc>
                          <a:spcPct val="107000"/>
                        </a:lnSpc>
                        <a:spcAft>
                          <a:spcPts val="0"/>
                        </a:spcAft>
                      </a:pPr>
                      <a:endParaRPr lang="nl-NL" sz="1100" dirty="0">
                        <a:solidFill>
                          <a:srgbClr val="B82D1F"/>
                        </a:solidFill>
                        <a:effectLst/>
                        <a:latin typeface="Roboto" panose="02000000000000000000" pitchFamily="2" charset="0"/>
                        <a:ea typeface="Roboto" panose="02000000000000000000" pitchFamily="2" charset="0"/>
                        <a:cs typeface="Arial" panose="020B0604020202020204" pitchFamily="34" charset="0"/>
                      </a:endParaRPr>
                    </a:p>
                    <a:p>
                      <a:pPr algn="l">
                        <a:lnSpc>
                          <a:spcPct val="107000"/>
                        </a:lnSpc>
                        <a:spcAft>
                          <a:spcPts val="0"/>
                        </a:spcAft>
                      </a:pPr>
                      <a:endParaRPr lang="nl-NL" sz="1100" dirty="0">
                        <a:solidFill>
                          <a:srgbClr val="B82D1F"/>
                        </a:solidFill>
                        <a:effectLst/>
                        <a:latin typeface="Roboto" panose="02000000000000000000" pitchFamily="2" charset="0"/>
                        <a:ea typeface="Roboto" panose="02000000000000000000" pitchFamily="2" charset="0"/>
                        <a:cs typeface="Arial" panose="020B0604020202020204" pitchFamily="34" charset="0"/>
                      </a:endParaRPr>
                    </a:p>
                    <a:p>
                      <a:pPr marL="0" marR="0" lvl="0" indent="0" algn="l" defTabSz="1425550" rtl="0" eaLnBrk="1" fontAlgn="auto" latinLnBrk="0" hangingPunct="1">
                        <a:lnSpc>
                          <a:spcPct val="107000"/>
                        </a:lnSpc>
                        <a:spcBef>
                          <a:spcPts val="0"/>
                        </a:spcBef>
                        <a:spcAft>
                          <a:spcPts val="0"/>
                        </a:spcAft>
                        <a:buClrTx/>
                        <a:buSzTx/>
                        <a:buFontTx/>
                        <a:buNone/>
                        <a:tabLst/>
                        <a:defRPr/>
                      </a:pPr>
                      <a:r>
                        <a:rPr lang="nl-NL" sz="1100" dirty="0">
                          <a:solidFill>
                            <a:schemeClr val="tx1"/>
                          </a:solidFill>
                          <a:effectLst/>
                          <a:latin typeface="Roboto" panose="02000000000000000000" pitchFamily="2" charset="0"/>
                          <a:ea typeface="Roboto" panose="02000000000000000000" pitchFamily="2" charset="0"/>
                          <a:cs typeface="Arial" panose="020B0604020202020204" pitchFamily="34" charset="0"/>
                        </a:rPr>
                        <a:t>De school heeft een visie op coaching en feedback voor leerlingen die ook wordt toegepast voor studenten, starters en de eigen collega’s.</a:t>
                      </a:r>
                    </a:p>
                    <a:p>
                      <a:pPr algn="l">
                        <a:lnSpc>
                          <a:spcPct val="107000"/>
                        </a:lnSpc>
                        <a:spcAft>
                          <a:spcPts val="0"/>
                        </a:spcAft>
                      </a:pPr>
                      <a:endParaRPr lang="nl-NL" sz="1100" dirty="0">
                        <a:solidFill>
                          <a:srgbClr val="B82D1F"/>
                        </a:solidFill>
                        <a:effectLst/>
                        <a:latin typeface="Roboto" panose="02000000000000000000" pitchFamily="2" charset="0"/>
                        <a:ea typeface="Roboto" panose="02000000000000000000" pitchFamily="2" charset="0"/>
                        <a:cs typeface="Arial" panose="020B0604020202020204" pitchFamily="34" charset="0"/>
                      </a:endParaRPr>
                    </a:p>
                    <a:p>
                      <a:pPr algn="l">
                        <a:lnSpc>
                          <a:spcPct val="107000"/>
                        </a:lnSpc>
                        <a:spcAft>
                          <a:spcPts val="0"/>
                        </a:spcAft>
                      </a:pPr>
                      <a:endParaRPr lang="nl-NL" sz="1100" dirty="0">
                        <a:solidFill>
                          <a:srgbClr val="B82D1F"/>
                        </a:solidFill>
                        <a:effectLst/>
                        <a:latin typeface="Roboto" panose="02000000000000000000" pitchFamily="2" charset="0"/>
                        <a:ea typeface="Roboto" panose="02000000000000000000" pitchFamily="2" charset="0"/>
                        <a:cs typeface="Arial" panose="020B0604020202020204" pitchFamily="34" charset="0"/>
                      </a:endParaRPr>
                    </a:p>
                    <a:p>
                      <a:pPr algn="l">
                        <a:lnSpc>
                          <a:spcPct val="107000"/>
                        </a:lnSpc>
                        <a:spcAft>
                          <a:spcPts val="0"/>
                        </a:spcAft>
                      </a:pPr>
                      <a:endParaRPr lang="nl-NL" sz="1100" dirty="0">
                        <a:solidFill>
                          <a:srgbClr val="B82D1F"/>
                        </a:solidFill>
                        <a:effectLst/>
                        <a:latin typeface="Roboto" panose="02000000000000000000" pitchFamily="2" charset="0"/>
                        <a:ea typeface="Roboto" panose="02000000000000000000" pitchFamily="2" charset="0"/>
                        <a:cs typeface="Arial" panose="020B0604020202020204" pitchFamily="34" charset="0"/>
                      </a:endParaRPr>
                    </a:p>
                    <a:p>
                      <a:pPr algn="l">
                        <a:lnSpc>
                          <a:spcPct val="107000"/>
                        </a:lnSpc>
                        <a:spcAft>
                          <a:spcPts val="0"/>
                        </a:spcAft>
                      </a:pPr>
                      <a:endParaRPr lang="nl-NL" sz="1100" dirty="0">
                        <a:solidFill>
                          <a:srgbClr val="B82D1F"/>
                        </a:solidFill>
                        <a:effectLst/>
                        <a:latin typeface="Roboto" panose="02000000000000000000" pitchFamily="2" charset="0"/>
                        <a:ea typeface="Roboto" panose="02000000000000000000" pitchFamily="2" charset="0"/>
                        <a:cs typeface="Arial" panose="020B0604020202020204" pitchFamily="34" charset="0"/>
                      </a:endParaRPr>
                    </a:p>
                    <a:p>
                      <a:pPr algn="l">
                        <a:lnSpc>
                          <a:spcPct val="107000"/>
                        </a:lnSpc>
                        <a:spcAft>
                          <a:spcPts val="0"/>
                        </a:spcAft>
                      </a:pPr>
                      <a:endParaRPr lang="nl-NL" sz="1100" dirty="0">
                        <a:solidFill>
                          <a:srgbClr val="B82D1F"/>
                        </a:solidFill>
                        <a:effectLst/>
                        <a:latin typeface="Roboto" panose="02000000000000000000" pitchFamily="2" charset="0"/>
                        <a:ea typeface="Roboto" panose="02000000000000000000" pitchFamily="2" charset="0"/>
                        <a:cs typeface="Arial" panose="020B0604020202020204" pitchFamily="34" charset="0"/>
                      </a:endParaRPr>
                    </a:p>
                    <a:p>
                      <a:pPr algn="l">
                        <a:lnSpc>
                          <a:spcPct val="107000"/>
                        </a:lnSpc>
                        <a:spcAft>
                          <a:spcPts val="0"/>
                        </a:spcAft>
                      </a:pPr>
                      <a:endParaRPr lang="nl-NL" sz="1100" dirty="0">
                        <a:solidFill>
                          <a:srgbClr val="B82D1F"/>
                        </a:solidFill>
                        <a:effectLst/>
                        <a:latin typeface="Roboto" panose="02000000000000000000" pitchFamily="2" charset="0"/>
                        <a:ea typeface="Roboto" panose="02000000000000000000" pitchFamily="2" charset="0"/>
                        <a:cs typeface="Arial" panose="020B0604020202020204" pitchFamily="34" charset="0"/>
                      </a:endParaRPr>
                    </a:p>
                    <a:p>
                      <a:pPr algn="l">
                        <a:lnSpc>
                          <a:spcPct val="107000"/>
                        </a:lnSpc>
                        <a:spcAft>
                          <a:spcPts val="0"/>
                        </a:spcAft>
                      </a:pPr>
                      <a:endParaRPr lang="nl-NL" sz="1100" dirty="0">
                        <a:solidFill>
                          <a:srgbClr val="B82D1F"/>
                        </a:solidFill>
                        <a:effectLst/>
                        <a:latin typeface="Roboto" panose="02000000000000000000" pitchFamily="2" charset="0"/>
                        <a:ea typeface="Roboto" panose="02000000000000000000" pitchFamily="2" charset="0"/>
                        <a:cs typeface="Arial" panose="020B0604020202020204" pitchFamily="34" charset="0"/>
                      </a:endParaRPr>
                    </a:p>
                    <a:p>
                      <a:pPr algn="l">
                        <a:lnSpc>
                          <a:spcPct val="107000"/>
                        </a:lnSpc>
                        <a:spcAft>
                          <a:spcPts val="0"/>
                        </a:spcAft>
                      </a:pPr>
                      <a:endParaRPr lang="nl-NL" sz="1100" dirty="0">
                        <a:solidFill>
                          <a:srgbClr val="B82D1F"/>
                        </a:solidFill>
                        <a:effectLst/>
                        <a:latin typeface="Roboto" panose="02000000000000000000" pitchFamily="2" charset="0"/>
                        <a:ea typeface="Roboto" panose="02000000000000000000" pitchFamily="2" charset="0"/>
                        <a:cs typeface="Arial" panose="020B0604020202020204" pitchFamily="34" charset="0"/>
                      </a:endParaRPr>
                    </a:p>
                    <a:p>
                      <a:pPr algn="l">
                        <a:lnSpc>
                          <a:spcPct val="107000"/>
                        </a:lnSpc>
                        <a:spcAft>
                          <a:spcPts val="0"/>
                        </a:spcAft>
                      </a:pPr>
                      <a:r>
                        <a:rPr lang="nl-NL" sz="1100" dirty="0">
                          <a:solidFill>
                            <a:schemeClr val="tx1"/>
                          </a:solidFill>
                          <a:effectLst/>
                          <a:latin typeface="Roboto" panose="02000000000000000000" pitchFamily="2" charset="0"/>
                          <a:ea typeface="Roboto" panose="02000000000000000000" pitchFamily="2" charset="0"/>
                          <a:cs typeface="Arial" panose="020B0604020202020204" pitchFamily="34" charset="0"/>
                        </a:rPr>
                        <a:t>Leren en reflecteren is een continue activiteit bij iedereen in de school. Begeleiders/coaches reflecteren zelf systematisch alleen en met anderen en zijn daarmee een voorbeeld voor leerlingen, studenten, starters en collega’s.</a:t>
                      </a:r>
                    </a:p>
                  </a:txBody>
                  <a:tcPr marL="68580" marR="68580" marT="0" marB="0">
                    <a:lnL w="38100" cap="flat" cmpd="sng" algn="ctr">
                      <a:solidFill>
                        <a:srgbClr val="B82D1F"/>
                      </a:solidFill>
                      <a:prstDash val="solid"/>
                      <a:round/>
                      <a:headEnd type="none" w="med" len="med"/>
                      <a:tailEnd type="none" w="med" len="med"/>
                    </a:lnL>
                    <a:lnR w="38100" cap="flat" cmpd="sng" algn="ctr">
                      <a:solidFill>
                        <a:srgbClr val="B82D1F"/>
                      </a:solidFill>
                      <a:prstDash val="solid"/>
                      <a:round/>
                      <a:headEnd type="none" w="med" len="med"/>
                      <a:tailEnd type="none" w="med" len="med"/>
                    </a:lnR>
                    <a:lnT w="38100" cap="flat" cmpd="sng" algn="ctr">
                      <a:solidFill>
                        <a:srgbClr val="B82D1F"/>
                      </a:solidFill>
                      <a:prstDash val="solid"/>
                      <a:round/>
                      <a:headEnd type="none" w="med" len="med"/>
                      <a:tailEnd type="none" w="med" len="med"/>
                    </a:lnT>
                    <a:lnB w="38100" cap="flat" cmpd="sng" algn="ctr">
                      <a:solidFill>
                        <a:srgbClr val="B82D1F"/>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437274328"/>
                  </a:ext>
                </a:extLst>
              </a:tr>
            </a:tbl>
          </a:graphicData>
        </a:graphic>
      </p:graphicFrame>
    </p:spTree>
    <p:extLst>
      <p:ext uri="{BB962C8B-B14F-4D97-AF65-F5344CB8AC3E}">
        <p14:creationId xmlns:p14="http://schemas.microsoft.com/office/powerpoint/2010/main" val="3106190707"/>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8714486b-86e5-49d8-9dae-95bcbe20b95b">
      <Terms xmlns="http://schemas.microsoft.com/office/infopath/2007/PartnerControls"/>
    </lcf76f155ced4ddcb4097134ff3c332f>
    <TaxCatchAll xmlns="abf7e546-0523-4d23-ba04-b3b64cc28b69"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84A6D82DCBBC35458DEB46500EFA8A15" ma:contentTypeVersion="18" ma:contentTypeDescription="Create a new document." ma:contentTypeScope="" ma:versionID="d702b9be1540c6c9df25ceb20be8aa37">
  <xsd:schema xmlns:xsd="http://www.w3.org/2001/XMLSchema" xmlns:xs="http://www.w3.org/2001/XMLSchema" xmlns:p="http://schemas.microsoft.com/office/2006/metadata/properties" xmlns:ns2="abf7e546-0523-4d23-ba04-b3b64cc28b69" xmlns:ns3="8714486b-86e5-49d8-9dae-95bcbe20b95b" targetNamespace="http://schemas.microsoft.com/office/2006/metadata/properties" ma:root="true" ma:fieldsID="3bcffc4d27450e3fa659607dcb09776a" ns2:_="" ns3:_="">
    <xsd:import namespace="abf7e546-0523-4d23-ba04-b3b64cc28b69"/>
    <xsd:import namespace="8714486b-86e5-49d8-9dae-95bcbe20b95b"/>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AutoTags" minOccurs="0"/>
                <xsd:element ref="ns3:MediaServiceOCR" minOccurs="0"/>
                <xsd:element ref="ns3:MediaServiceGenerationTime" minOccurs="0"/>
                <xsd:element ref="ns3:MediaServiceEventHashCode" minOccurs="0"/>
                <xsd:element ref="ns3:MediaServiceDateTaken" minOccurs="0"/>
                <xsd:element ref="ns3:MediaServiceLocation" minOccurs="0"/>
                <xsd:element ref="ns3:MediaServiceAutoKeyPoints" minOccurs="0"/>
                <xsd:element ref="ns3:MediaServiceKeyPoints" minOccurs="0"/>
                <xsd:element ref="ns3:MediaLengthInSeconds" minOccurs="0"/>
                <xsd:element ref="ns3:lcf76f155ced4ddcb4097134ff3c332f" minOccurs="0"/>
                <xsd:element ref="ns2:TaxCatchAll" minOccurs="0"/>
                <xsd:element ref="ns3:MediaServiceObjectDetectorVersion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bf7e546-0523-4d23-ba04-b3b64cc28b69"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f5cd3421-6b6d-41fd-bc7d-bfacbb824f4a}" ma:internalName="TaxCatchAll" ma:showField="CatchAllData" ma:web="abf7e546-0523-4d23-ba04-b3b64cc28b69">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8714486b-86e5-49d8-9dae-95bcbe20b95b"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element name="MediaServiceLocation" ma:index="17" nillable="true" ma:displayName="Location" ma:internalName="MediaServiceLocation"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element name="MediaLengthInSeconds" ma:index="20" nillable="true" ma:displayName="Length (seconds)"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f6aa0a0a-ab1b-4084-9454-0fab04725976"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685AC174-B2C0-45C8-BA94-5858558D67C4}">
  <ds:schemaRefs>
    <ds:schemaRef ds:uri="2c2cb585-57a7-48c0-ae96-4113c54800d9"/>
    <ds:schemaRef ds:uri="http://purl.org/dc/elements/1.1/"/>
    <ds:schemaRef ds:uri="http://purl.org/dc/terms/"/>
    <ds:schemaRef ds:uri="http://purl.org/dc/dcmitype/"/>
    <ds:schemaRef ds:uri="http://schemas.microsoft.com/office/2006/documentManagement/types"/>
    <ds:schemaRef ds:uri="http://schemas.microsoft.com/office/infopath/2007/PartnerControls"/>
    <ds:schemaRef ds:uri="http://schemas.openxmlformats.org/package/2006/metadata/core-properties"/>
    <ds:schemaRef ds:uri="http://schemas.microsoft.com/office/2006/metadata/properties"/>
    <ds:schemaRef ds:uri="http://www.w3.org/XML/1998/namespace"/>
  </ds:schemaRefs>
</ds:datastoreItem>
</file>

<file path=customXml/itemProps2.xml><?xml version="1.0" encoding="utf-8"?>
<ds:datastoreItem xmlns:ds="http://schemas.openxmlformats.org/officeDocument/2006/customXml" ds:itemID="{4CAA8A13-72BE-4CDC-8E3D-046E4D15EAC4}">
  <ds:schemaRefs>
    <ds:schemaRef ds:uri="http://schemas.microsoft.com/sharepoint/v3/contenttype/forms"/>
  </ds:schemaRefs>
</ds:datastoreItem>
</file>

<file path=customXml/itemProps3.xml><?xml version="1.0" encoding="utf-8"?>
<ds:datastoreItem xmlns:ds="http://schemas.openxmlformats.org/officeDocument/2006/customXml" ds:itemID="{9AE23ADD-1283-455A-B775-AFBECDE25E78}"/>
</file>

<file path=docProps/app.xml><?xml version="1.0" encoding="utf-8"?>
<Properties xmlns="http://schemas.openxmlformats.org/officeDocument/2006/extended-properties" xmlns:vt="http://schemas.openxmlformats.org/officeDocument/2006/docPropsVTypes">
  <Template>Office Theme</Template>
  <TotalTime>142</TotalTime>
  <Words>759</Words>
  <Application>Microsoft Macintosh PowerPoint</Application>
  <PresentationFormat>Aangepast</PresentationFormat>
  <Paragraphs>113</Paragraphs>
  <Slides>1</Slides>
  <Notes>0</Notes>
  <HiddenSlides>0</HiddenSlides>
  <MMClips>0</MMClips>
  <ScaleCrop>false</ScaleCrop>
  <HeadingPairs>
    <vt:vector size="6" baseType="variant">
      <vt:variant>
        <vt:lpstr>Gebruikte lettertypen</vt:lpstr>
      </vt:variant>
      <vt:variant>
        <vt:i4>4</vt:i4>
      </vt:variant>
      <vt:variant>
        <vt:lpstr>Thema</vt:lpstr>
      </vt:variant>
      <vt:variant>
        <vt:i4>1</vt:i4>
      </vt:variant>
      <vt:variant>
        <vt:lpstr>Diatitels</vt:lpstr>
      </vt:variant>
      <vt:variant>
        <vt:i4>1</vt:i4>
      </vt:variant>
    </vt:vector>
  </HeadingPairs>
  <TitlesOfParts>
    <vt:vector size="6" baseType="lpstr">
      <vt:lpstr>Arial</vt:lpstr>
      <vt:lpstr>Calibri</vt:lpstr>
      <vt:lpstr>Roboto</vt:lpstr>
      <vt:lpstr>Roboto Slab</vt:lpstr>
      <vt:lpstr>Office Theme</vt:lpstr>
      <vt:lpstr>PowerPoint-presentatie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Reijnierse,  C.</dc:creator>
  <cp:lastModifiedBy>Myrte Legemaate</cp:lastModifiedBy>
  <cp:revision>4</cp:revision>
  <dcterms:created xsi:type="dcterms:W3CDTF">2020-03-10T15:20:33Z</dcterms:created>
  <dcterms:modified xsi:type="dcterms:W3CDTF">2024-10-16T12:43:04Z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0x01010084C01994631379489957D5CF4EA630F4</vt:lpwstr>
  </property>
</Properties>
</file>