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8787"/>
    <a:srgbClr val="B82D1F"/>
    <a:srgbClr val="335497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FCB186-39B9-194E-8F55-B6C73E6641A8}" v="3" dt="2024-10-15T13:34:52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719"/>
  </p:normalViewPr>
  <p:slideViewPr>
    <p:cSldViewPr snapToGrid="0">
      <p:cViewPr>
        <p:scale>
          <a:sx n="70" d="100"/>
          <a:sy n="70" d="100"/>
        </p:scale>
        <p:origin x="979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oes Janssen" userId="a5bc4b7d-23a5-4346-8b40-d091a7c54630" providerId="ADAL" clId="{7084DD9C-8E87-4F47-A72A-01DFD73A560C}"/>
    <pc:docChg chg="modSld">
      <pc:chgData name="Marloes Janssen" userId="a5bc4b7d-23a5-4346-8b40-d091a7c54630" providerId="ADAL" clId="{7084DD9C-8E87-4F47-A72A-01DFD73A560C}" dt="2024-10-16T09:26:44.919" v="49" actId="20577"/>
      <pc:docMkLst>
        <pc:docMk/>
      </pc:docMkLst>
      <pc:sldChg chg="modSp mod">
        <pc:chgData name="Marloes Janssen" userId="a5bc4b7d-23a5-4346-8b40-d091a7c54630" providerId="ADAL" clId="{7084DD9C-8E87-4F47-A72A-01DFD73A560C}" dt="2024-10-16T09:26:44.919" v="49" actId="20577"/>
        <pc:sldMkLst>
          <pc:docMk/>
          <pc:sldMk cId="1830361492" sldId="257"/>
        </pc:sldMkLst>
        <pc:spChg chg="mod">
          <ac:chgData name="Marloes Janssen" userId="a5bc4b7d-23a5-4346-8b40-d091a7c54630" providerId="ADAL" clId="{7084DD9C-8E87-4F47-A72A-01DFD73A560C}" dt="2024-10-16T09:26:44.919" v="49" actId="20577"/>
          <ac:spMkLst>
            <pc:docMk/>
            <pc:sldMk cId="1830361492" sldId="257"/>
            <ac:spMk id="3" creationId="{F8050327-36B4-6DAB-0271-B378BD0618DC}"/>
          </ac:spMkLst>
        </pc:spChg>
        <pc:spChg chg="mod">
          <ac:chgData name="Marloes Janssen" userId="a5bc4b7d-23a5-4346-8b40-d091a7c54630" providerId="ADAL" clId="{7084DD9C-8E87-4F47-A72A-01DFD73A560C}" dt="2024-10-16T09:26:06.198" v="41" actId="20577"/>
          <ac:spMkLst>
            <pc:docMk/>
            <pc:sldMk cId="1830361492" sldId="257"/>
            <ac:spMk id="16" creationId="{F3ECF5F6-C64E-4DF5-826B-77B95AE9D5E6}"/>
          </ac:spMkLst>
        </pc:spChg>
        <pc:spChg chg="mod">
          <ac:chgData name="Marloes Janssen" userId="a5bc4b7d-23a5-4346-8b40-d091a7c54630" providerId="ADAL" clId="{7084DD9C-8E87-4F47-A72A-01DFD73A560C}" dt="2024-10-16T09:26:12.767" v="43" actId="20577"/>
          <ac:spMkLst>
            <pc:docMk/>
            <pc:sldMk cId="1830361492" sldId="257"/>
            <ac:spMk id="17" creationId="{9CC2056C-1CB4-4393-BA5E-FBD03E45E799}"/>
          </ac:spMkLst>
        </pc:spChg>
      </pc:sldChg>
    </pc:docChg>
  </pc:docChgLst>
  <pc:docChgLst>
    <pc:chgData name="Myrte Legemaate" userId="cc5c461d-9453-4bdd-88e4-5d4cd18098d8" providerId="ADAL" clId="{36FCB186-39B9-194E-8F55-B6C73E6641A8}"/>
    <pc:docChg chg="undo custSel delSld modSld">
      <pc:chgData name="Myrte Legemaate" userId="cc5c461d-9453-4bdd-88e4-5d4cd18098d8" providerId="ADAL" clId="{36FCB186-39B9-194E-8F55-B6C73E6641A8}" dt="2024-10-15T13:40:07.087" v="1353" actId="20577"/>
      <pc:docMkLst>
        <pc:docMk/>
      </pc:docMkLst>
      <pc:sldChg chg="del">
        <pc:chgData name="Myrte Legemaate" userId="cc5c461d-9453-4bdd-88e4-5d4cd18098d8" providerId="ADAL" clId="{36FCB186-39B9-194E-8F55-B6C73E6641A8}" dt="2024-10-12T09:56:25.779" v="1" actId="2696"/>
        <pc:sldMkLst>
          <pc:docMk/>
          <pc:sldMk cId="1181100844" sldId="256"/>
        </pc:sldMkLst>
      </pc:sldChg>
      <pc:sldChg chg="addSp delSp modSp mod">
        <pc:chgData name="Myrte Legemaate" userId="cc5c461d-9453-4bdd-88e4-5d4cd18098d8" providerId="ADAL" clId="{36FCB186-39B9-194E-8F55-B6C73E6641A8}" dt="2024-10-15T13:40:07.087" v="1353" actId="20577"/>
        <pc:sldMkLst>
          <pc:docMk/>
          <pc:sldMk cId="1830361492" sldId="257"/>
        </pc:sldMkLst>
        <pc:spChg chg="del mod">
          <ac:chgData name="Myrte Legemaate" userId="cc5c461d-9453-4bdd-88e4-5d4cd18098d8" providerId="ADAL" clId="{36FCB186-39B9-194E-8F55-B6C73E6641A8}" dt="2024-10-13T06:16:39.068" v="848" actId="478"/>
          <ac:spMkLst>
            <pc:docMk/>
            <pc:sldMk cId="1830361492" sldId="257"/>
            <ac:spMk id="2" creationId="{01A50066-A380-1B56-94DC-670218F85B15}"/>
          </ac:spMkLst>
        </pc:spChg>
        <pc:spChg chg="add mod">
          <ac:chgData name="Myrte Legemaate" userId="cc5c461d-9453-4bdd-88e4-5d4cd18098d8" providerId="ADAL" clId="{36FCB186-39B9-194E-8F55-B6C73E6641A8}" dt="2024-10-15T13:40:07.087" v="1353" actId="20577"/>
          <ac:spMkLst>
            <pc:docMk/>
            <pc:sldMk cId="1830361492" sldId="257"/>
            <ac:spMk id="3" creationId="{F8050327-36B4-6DAB-0271-B378BD0618DC}"/>
          </ac:spMkLst>
        </pc:spChg>
        <pc:spChg chg="mod">
          <ac:chgData name="Myrte Legemaate" userId="cc5c461d-9453-4bdd-88e4-5d4cd18098d8" providerId="ADAL" clId="{36FCB186-39B9-194E-8F55-B6C73E6641A8}" dt="2024-10-13T06:21:06.473" v="1050" actId="1076"/>
          <ac:spMkLst>
            <pc:docMk/>
            <pc:sldMk cId="1830361492" sldId="257"/>
            <ac:spMk id="9" creationId="{80C1E806-F893-4295-8240-1BAA56B1E27C}"/>
          </ac:spMkLst>
        </pc:spChg>
        <pc:spChg chg="del mod">
          <ac:chgData name="Myrte Legemaate" userId="cc5c461d-9453-4bdd-88e4-5d4cd18098d8" providerId="ADAL" clId="{36FCB186-39B9-194E-8F55-B6C73E6641A8}" dt="2024-10-13T06:14:33.942" v="654" actId="478"/>
          <ac:spMkLst>
            <pc:docMk/>
            <pc:sldMk cId="1830361492" sldId="257"/>
            <ac:spMk id="15" creationId="{9B532978-F422-4988-ADE1-2F496BAB2483}"/>
          </ac:spMkLst>
        </pc:spChg>
        <pc:spChg chg="mod">
          <ac:chgData name="Myrte Legemaate" userId="cc5c461d-9453-4bdd-88e4-5d4cd18098d8" providerId="ADAL" clId="{36FCB186-39B9-194E-8F55-B6C73E6641A8}" dt="2024-10-15T13:35:10.604" v="1345" actId="113"/>
          <ac:spMkLst>
            <pc:docMk/>
            <pc:sldMk cId="1830361492" sldId="257"/>
            <ac:spMk id="16" creationId="{F3ECF5F6-C64E-4DF5-826B-77B95AE9D5E6}"/>
          </ac:spMkLst>
        </pc:spChg>
        <pc:spChg chg="mod">
          <ac:chgData name="Myrte Legemaate" userId="cc5c461d-9453-4bdd-88e4-5d4cd18098d8" providerId="ADAL" clId="{36FCB186-39B9-194E-8F55-B6C73E6641A8}" dt="2024-10-15T13:37:20.632" v="1347" actId="20577"/>
          <ac:spMkLst>
            <pc:docMk/>
            <pc:sldMk cId="1830361492" sldId="257"/>
            <ac:spMk id="17" creationId="{9CC2056C-1CB4-4393-BA5E-FBD03E45E799}"/>
          </ac:spMkLst>
        </pc:spChg>
        <pc:spChg chg="mod">
          <ac:chgData name="Myrte Legemaate" userId="cc5c461d-9453-4bdd-88e4-5d4cd18098d8" providerId="ADAL" clId="{36FCB186-39B9-194E-8F55-B6C73E6641A8}" dt="2024-10-13T06:13:50.814" v="650" actId="20577"/>
          <ac:spMkLst>
            <pc:docMk/>
            <pc:sldMk cId="1830361492" sldId="257"/>
            <ac:spMk id="18" creationId="{5A6E6EB2-A2E7-4636-A2EC-A138103B7938}"/>
          </ac:spMkLst>
        </pc:spChg>
      </pc:sldChg>
      <pc:sldChg chg="del">
        <pc:chgData name="Myrte Legemaate" userId="cc5c461d-9453-4bdd-88e4-5d4cd18098d8" providerId="ADAL" clId="{36FCB186-39B9-194E-8F55-B6C73E6641A8}" dt="2024-10-13T06:10:40.517" v="432" actId="2696"/>
        <pc:sldMkLst>
          <pc:docMk/>
          <pc:sldMk cId="3260154425" sldId="258"/>
        </pc:sldMkLst>
      </pc:sldChg>
      <pc:sldChg chg="del">
        <pc:chgData name="Myrte Legemaate" userId="cc5c461d-9453-4bdd-88e4-5d4cd18098d8" providerId="ADAL" clId="{36FCB186-39B9-194E-8F55-B6C73E6641A8}" dt="2024-10-12T09:56:26.767" v="2" actId="2696"/>
        <pc:sldMkLst>
          <pc:docMk/>
          <pc:sldMk cId="2770135887" sldId="259"/>
        </pc:sldMkLst>
      </pc:sldChg>
    </pc:docChg>
  </pc:docChgLst>
  <pc:docChgLst>
    <pc:chgData name="Reijnierse,  C." userId="39031118-1ed6-4fc2-a619-ae90d8a42f71" providerId="ADAL" clId="{AC181F94-96BD-4553-8A02-D8640D1CF359}"/>
    <pc:docChg chg="modSld">
      <pc:chgData name="Reijnierse,  C." userId="39031118-1ed6-4fc2-a619-ae90d8a42f71" providerId="ADAL" clId="{AC181F94-96BD-4553-8A02-D8640D1CF359}" dt="2020-07-13T12:53:35.572" v="60" actId="113"/>
      <pc:docMkLst>
        <pc:docMk/>
      </pc:docMkLst>
      <pc:sldChg chg="addSp modSp mod">
        <pc:chgData name="Reijnierse,  C." userId="39031118-1ed6-4fc2-a619-ae90d8a42f71" providerId="ADAL" clId="{AC181F94-96BD-4553-8A02-D8640D1CF359}" dt="2020-07-13T12:53:35.572" v="60" actId="113"/>
        <pc:sldMkLst>
          <pc:docMk/>
          <pc:sldMk cId="3260154425" sldId="258"/>
        </pc:sldMkLst>
        <pc:spChg chg="add mod">
          <ac:chgData name="Reijnierse,  C." userId="39031118-1ed6-4fc2-a619-ae90d8a42f71" providerId="ADAL" clId="{AC181F94-96BD-4553-8A02-D8640D1CF359}" dt="2020-07-13T12:52:09.656" v="39" actId="20577"/>
          <ac:spMkLst>
            <pc:docMk/>
            <pc:sldMk cId="3260154425" sldId="258"/>
            <ac:spMk id="3" creationId="{65692B55-DBB3-4E20-B718-4D4D3715947E}"/>
          </ac:spMkLst>
        </pc:spChg>
        <pc:spChg chg="add mod">
          <ac:chgData name="Reijnierse,  C." userId="39031118-1ed6-4fc2-a619-ae90d8a42f71" providerId="ADAL" clId="{AC181F94-96BD-4553-8A02-D8640D1CF359}" dt="2020-07-13T12:53:35.572" v="60" actId="113"/>
          <ac:spMkLst>
            <pc:docMk/>
            <pc:sldMk cId="3260154425" sldId="258"/>
            <ac:spMk id="4" creationId="{C5A4E614-07B9-4149-B533-70C208305ADA}"/>
          </ac:spMkLst>
        </pc:spChg>
        <pc:spChg chg="mod">
          <ac:chgData name="Reijnierse,  C." userId="39031118-1ed6-4fc2-a619-ae90d8a42f71" providerId="ADAL" clId="{AC181F94-96BD-4553-8A02-D8640D1CF359}" dt="2020-07-13T12:50:40.135" v="1" actId="20577"/>
          <ac:spMkLst>
            <pc:docMk/>
            <pc:sldMk cId="3260154425" sldId="258"/>
            <ac:spMk id="9" creationId="{80C1E806-F893-4295-8240-1BAA56B1E27C}"/>
          </ac:spMkLst>
        </pc:spChg>
      </pc:sldChg>
    </pc:docChg>
  </pc:docChgLst>
  <pc:docChgLst>
    <pc:chgData name="Myrte Legemaate" userId="cc5c461d-9453-4bdd-88e4-5d4cd18098d8" providerId="ADAL" clId="{950FB839-C456-E141-8340-2F26DBB95D03}"/>
    <pc:docChg chg="custSel modSld">
      <pc:chgData name="Myrte Legemaate" userId="cc5c461d-9453-4bdd-88e4-5d4cd18098d8" providerId="ADAL" clId="{950FB839-C456-E141-8340-2F26DBB95D03}" dt="2024-09-27T13:55:22.423" v="212" actId="20577"/>
      <pc:docMkLst>
        <pc:docMk/>
      </pc:docMkLst>
      <pc:sldChg chg="addSp modSp mod">
        <pc:chgData name="Myrte Legemaate" userId="cc5c461d-9453-4bdd-88e4-5d4cd18098d8" providerId="ADAL" clId="{950FB839-C456-E141-8340-2F26DBB95D03}" dt="2024-09-27T13:55:22.423" v="212" actId="20577"/>
        <pc:sldMkLst>
          <pc:docMk/>
          <pc:sldMk cId="1830361492" sldId="257"/>
        </pc:sldMkLst>
        <pc:spChg chg="add mod">
          <ac:chgData name="Myrte Legemaate" userId="cc5c461d-9453-4bdd-88e4-5d4cd18098d8" providerId="ADAL" clId="{950FB839-C456-E141-8340-2F26DBB95D03}" dt="2024-09-27T13:53:58.499" v="104" actId="20577"/>
          <ac:spMkLst>
            <pc:docMk/>
            <pc:sldMk cId="1830361492" sldId="257"/>
            <ac:spMk id="2" creationId="{01A50066-A380-1B56-94DC-670218F85B15}"/>
          </ac:spMkLst>
        </pc:spChg>
        <pc:spChg chg="mod">
          <ac:chgData name="Myrte Legemaate" userId="cc5c461d-9453-4bdd-88e4-5d4cd18098d8" providerId="ADAL" clId="{950FB839-C456-E141-8340-2F26DBB95D03}" dt="2024-09-27T13:55:22.423" v="212" actId="20577"/>
          <ac:spMkLst>
            <pc:docMk/>
            <pc:sldMk cId="1830361492" sldId="257"/>
            <ac:spMk id="15" creationId="{9B532978-F422-4988-ADE1-2F496BAB2483}"/>
          </ac:spMkLst>
        </pc:spChg>
      </pc:sldChg>
      <pc:sldChg chg="addSp delSp modSp mod">
        <pc:chgData name="Myrte Legemaate" userId="cc5c461d-9453-4bdd-88e4-5d4cd18098d8" providerId="ADAL" clId="{950FB839-C456-E141-8340-2F26DBB95D03}" dt="2024-09-27T13:53:27.052" v="2"/>
        <pc:sldMkLst>
          <pc:docMk/>
          <pc:sldMk cId="3260154425" sldId="258"/>
        </pc:sldMkLst>
        <pc:spChg chg="add del mod">
          <ac:chgData name="Myrte Legemaate" userId="cc5c461d-9453-4bdd-88e4-5d4cd18098d8" providerId="ADAL" clId="{950FB839-C456-E141-8340-2F26DBB95D03}" dt="2024-09-27T13:53:27.052" v="2"/>
          <ac:spMkLst>
            <pc:docMk/>
            <pc:sldMk cId="3260154425" sldId="258"/>
            <ac:spMk id="2" creationId="{2B526337-18AA-44A5-AD9B-0377C6533406}"/>
          </ac:spMkLst>
        </pc:spChg>
      </pc:sldChg>
    </pc:docChg>
  </pc:docChgLst>
  <pc:docChgLst>
    <pc:chgData name="Reijnierse,  C." userId="39031118-1ed6-4fc2-a619-ae90d8a42f71" providerId="ADAL" clId="{321C1A9A-C32A-4398-8701-89F9DC4FCCC1}"/>
    <pc:docChg chg="custSel addSld modSld modMainMaster">
      <pc:chgData name="Reijnierse,  C." userId="39031118-1ed6-4fc2-a619-ae90d8a42f71" providerId="ADAL" clId="{321C1A9A-C32A-4398-8701-89F9DC4FCCC1}" dt="2020-07-13T12:48:58.756" v="70" actId="404"/>
      <pc:docMkLst>
        <pc:docMk/>
      </pc:docMkLst>
      <pc:sldChg chg="addSp delSp modSp mod">
        <pc:chgData name="Reijnierse,  C." userId="39031118-1ed6-4fc2-a619-ae90d8a42f71" providerId="ADAL" clId="{321C1A9A-C32A-4398-8701-89F9DC4FCCC1}" dt="2020-07-13T12:48:58.756" v="70" actId="404"/>
        <pc:sldMkLst>
          <pc:docMk/>
          <pc:sldMk cId="1830361492" sldId="257"/>
        </pc:sldMkLst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4" creationId="{1DCCFFB6-3778-47E4-9B50-7F6CDBAE00B8}"/>
          </ac:spMkLst>
        </pc:spChg>
        <pc:spChg chg="add mod">
          <ac:chgData name="Reijnierse,  C." userId="39031118-1ed6-4fc2-a619-ae90d8a42f71" providerId="ADAL" clId="{321C1A9A-C32A-4398-8701-89F9DC4FCCC1}" dt="2020-07-13T12:47:11.118" v="37" actId="2711"/>
          <ac:spMkLst>
            <pc:docMk/>
            <pc:sldMk cId="1830361492" sldId="257"/>
            <ac:spMk id="9" creationId="{80C1E806-F893-4295-8240-1BAA56B1E27C}"/>
          </ac:spMkLst>
        </pc:spChg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10" creationId="{FC8A8CE9-5474-4F1C-A99E-B840021BE263}"/>
          </ac:spMkLst>
        </pc:spChg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11" creationId="{B1F86801-A695-4D20-85B8-BC38DFB984E7}"/>
          </ac:spMkLst>
        </pc:spChg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12" creationId="{EAC62D42-162B-4A24-B6B4-861B284AD4D8}"/>
          </ac:spMkLst>
        </pc:spChg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13" creationId="{79CA2DD7-0334-4DF3-B0A5-80F5C059CB13}"/>
          </ac:spMkLst>
        </pc:spChg>
        <pc:spChg chg="del">
          <ac:chgData name="Reijnierse,  C." userId="39031118-1ed6-4fc2-a619-ae90d8a42f71" providerId="ADAL" clId="{321C1A9A-C32A-4398-8701-89F9DC4FCCC1}" dt="2020-07-13T12:45:07.873" v="11" actId="478"/>
          <ac:spMkLst>
            <pc:docMk/>
            <pc:sldMk cId="1830361492" sldId="257"/>
            <ac:spMk id="14" creationId="{17941191-2CEF-4457-972C-842E6F2B025B}"/>
          </ac:spMkLst>
        </pc:spChg>
        <pc:spChg chg="add mod">
          <ac:chgData name="Reijnierse,  C." userId="39031118-1ed6-4fc2-a619-ae90d8a42f71" providerId="ADAL" clId="{321C1A9A-C32A-4398-8701-89F9DC4FCCC1}" dt="2020-07-13T12:48:58.756" v="70" actId="404"/>
          <ac:spMkLst>
            <pc:docMk/>
            <pc:sldMk cId="1830361492" sldId="257"/>
            <ac:spMk id="15" creationId="{9B532978-F422-4988-ADE1-2F496BAB2483}"/>
          </ac:spMkLst>
        </pc:spChg>
        <pc:spChg chg="add mod">
          <ac:chgData name="Reijnierse,  C." userId="39031118-1ed6-4fc2-a619-ae90d8a42f71" providerId="ADAL" clId="{321C1A9A-C32A-4398-8701-89F9DC4FCCC1}" dt="2020-07-13T12:48:27.476" v="63" actId="179"/>
          <ac:spMkLst>
            <pc:docMk/>
            <pc:sldMk cId="1830361492" sldId="257"/>
            <ac:spMk id="16" creationId="{F3ECF5F6-C64E-4DF5-826B-77B95AE9D5E6}"/>
          </ac:spMkLst>
        </pc:spChg>
        <pc:spChg chg="add mod">
          <ac:chgData name="Reijnierse,  C." userId="39031118-1ed6-4fc2-a619-ae90d8a42f71" providerId="ADAL" clId="{321C1A9A-C32A-4398-8701-89F9DC4FCCC1}" dt="2020-07-13T12:48:16.259" v="60" actId="1076"/>
          <ac:spMkLst>
            <pc:docMk/>
            <pc:sldMk cId="1830361492" sldId="257"/>
            <ac:spMk id="17" creationId="{9CC2056C-1CB4-4393-BA5E-FBD03E45E799}"/>
          </ac:spMkLst>
        </pc:spChg>
        <pc:spChg chg="add mod">
          <ac:chgData name="Reijnierse,  C." userId="39031118-1ed6-4fc2-a619-ae90d8a42f71" providerId="ADAL" clId="{321C1A9A-C32A-4398-8701-89F9DC4FCCC1}" dt="2020-07-13T12:47:44.770" v="39" actId="14100"/>
          <ac:spMkLst>
            <pc:docMk/>
            <pc:sldMk cId="1830361492" sldId="257"/>
            <ac:spMk id="18" creationId="{5A6E6EB2-A2E7-4636-A2EC-A138103B7938}"/>
          </ac:spMkLst>
        </pc:spChg>
      </pc:sldChg>
      <pc:sldChg chg="add">
        <pc:chgData name="Reijnierse,  C." userId="39031118-1ed6-4fc2-a619-ae90d8a42f71" providerId="ADAL" clId="{321C1A9A-C32A-4398-8701-89F9DC4FCCC1}" dt="2020-07-13T12:46:20.037" v="32"/>
        <pc:sldMkLst>
          <pc:docMk/>
          <pc:sldMk cId="3260154425" sldId="258"/>
        </pc:sldMkLst>
      </pc:sldChg>
      <pc:sldChg chg="add">
        <pc:chgData name="Reijnierse,  C." userId="39031118-1ed6-4fc2-a619-ae90d8a42f71" providerId="ADAL" clId="{321C1A9A-C32A-4398-8701-89F9DC4FCCC1}" dt="2020-07-13T12:46:20.037" v="32"/>
        <pc:sldMkLst>
          <pc:docMk/>
          <pc:sldMk cId="2770135887" sldId="259"/>
        </pc:sldMkLst>
      </pc:sldChg>
      <pc:sldMasterChg chg="addSp delSp modSp mod modSldLayout">
        <pc:chgData name="Reijnierse,  C." userId="39031118-1ed6-4fc2-a619-ae90d8a42f71" providerId="ADAL" clId="{321C1A9A-C32A-4398-8701-89F9DC4FCCC1}" dt="2020-07-13T12:44:57.252" v="10" actId="962"/>
        <pc:sldMasterMkLst>
          <pc:docMk/>
          <pc:sldMasterMk cId="472833745" sldId="2147483660"/>
        </pc:sldMasterMkLst>
        <pc:spChg chg="mod">
          <ac:chgData name="Reijnierse,  C." userId="39031118-1ed6-4fc2-a619-ae90d8a42f71" providerId="ADAL" clId="{321C1A9A-C32A-4398-8701-89F9DC4FCCC1}" dt="2020-07-13T12:44:08.591" v="5" actId="1076"/>
          <ac:spMkLst>
            <pc:docMk/>
            <pc:sldMasterMk cId="472833745" sldId="2147483660"/>
            <ac:spMk id="2" creationId="{00000000-0000-0000-0000-000000000000}"/>
          </ac:spMkLst>
        </pc:spChg>
        <pc:spChg chg="mod">
          <ac:chgData name="Reijnierse,  C." userId="39031118-1ed6-4fc2-a619-ae90d8a42f71" providerId="ADAL" clId="{321C1A9A-C32A-4398-8701-89F9DC4FCCC1}" dt="2020-07-13T12:44:08.591" v="5" actId="1076"/>
          <ac:spMkLst>
            <pc:docMk/>
            <pc:sldMasterMk cId="472833745" sldId="2147483660"/>
            <ac:spMk id="3" creationId="{00000000-0000-0000-0000-000000000000}"/>
          </ac:spMkLst>
        </pc:spChg>
        <pc:picChg chg="add mod ord">
          <ac:chgData name="Reijnierse,  C." userId="39031118-1ed6-4fc2-a619-ae90d8a42f71" providerId="ADAL" clId="{321C1A9A-C32A-4398-8701-89F9DC4FCCC1}" dt="2020-07-13T12:43:57.289" v="4" actId="167"/>
          <ac:picMkLst>
            <pc:docMk/>
            <pc:sldMasterMk cId="472833745" sldId="2147483660"/>
            <ac:picMk id="8" creationId="{FD6C4024-D381-42CF-A921-F02470A1C537}"/>
          </ac:picMkLst>
        </pc:picChg>
        <pc:picChg chg="del">
          <ac:chgData name="Reijnierse,  C." userId="39031118-1ed6-4fc2-a619-ae90d8a42f71" providerId="ADAL" clId="{321C1A9A-C32A-4398-8701-89F9DC4FCCC1}" dt="2020-07-13T12:43:20.833" v="0" actId="478"/>
          <ac:picMkLst>
            <pc:docMk/>
            <pc:sldMasterMk cId="472833745" sldId="2147483660"/>
            <ac:picMk id="9" creationId="{74A15104-84A4-417F-95B4-CC465F5AC45B}"/>
          </ac:picMkLst>
        </pc:picChg>
        <pc:sldLayoutChg chg="addSp delSp modSp mod">
          <pc:chgData name="Reijnierse,  C." userId="39031118-1ed6-4fc2-a619-ae90d8a42f71" providerId="ADAL" clId="{321C1A9A-C32A-4398-8701-89F9DC4FCCC1}" dt="2020-07-13T12:44:57.252" v="10" actId="962"/>
          <pc:sldLayoutMkLst>
            <pc:docMk/>
            <pc:sldMasterMk cId="472833745" sldId="2147483660"/>
            <pc:sldLayoutMk cId="1267492321" sldId="2147483661"/>
          </pc:sldLayoutMkLst>
          <pc:picChg chg="add mod">
            <ac:chgData name="Reijnierse,  C." userId="39031118-1ed6-4fc2-a619-ae90d8a42f71" providerId="ADAL" clId="{321C1A9A-C32A-4398-8701-89F9DC4FCCC1}" dt="2020-07-13T12:44:57.252" v="10" actId="962"/>
            <ac:picMkLst>
              <pc:docMk/>
              <pc:sldMasterMk cId="472833745" sldId="2147483660"/>
              <pc:sldLayoutMk cId="1267492321" sldId="2147483661"/>
              <ac:picMk id="8" creationId="{320B5117-C2F5-4A04-A3DD-059B52869971}"/>
            </ac:picMkLst>
          </pc:picChg>
          <pc:picChg chg="del mod">
            <ac:chgData name="Reijnierse,  C." userId="39031118-1ed6-4fc2-a619-ae90d8a42f71" providerId="ADAL" clId="{321C1A9A-C32A-4398-8701-89F9DC4FCCC1}" dt="2020-07-13T12:44:45.250" v="7" actId="478"/>
            <ac:picMkLst>
              <pc:docMk/>
              <pc:sldMasterMk cId="472833745" sldId="2147483660"/>
              <pc:sldLayoutMk cId="1267492321" sldId="2147483661"/>
              <ac:picMk id="9" creationId="{1711B23A-A805-4E93-A2DB-0BB12EEC421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33F7D-B456-2F46-99AC-50F0606185DD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E260C-AC27-5F4C-B6FF-08E418AC2D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40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E260C-AC27-5F4C-B6FF-08E418AC2D2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95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7" descr="A picture containing table, drawing&#10;&#10;Description automatically generated">
            <a:extLst>
              <a:ext uri="{FF2B5EF4-FFF2-40B4-BE49-F238E27FC236}">
                <a16:creationId xmlns:a16="http://schemas.microsoft.com/office/drawing/2014/main" id="{320B5117-C2F5-4A04-A3DD-059B52869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9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94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D6C4024-D381-42CF-A921-F02470A1C53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453794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75321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83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rgbClr val="1F8787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rgbClr val="1F878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rgbClr val="1F878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rgbClr val="1F878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1F878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1F8787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C1E806-F893-4295-8240-1BAA56B1E27C}"/>
              </a:ext>
            </a:extLst>
          </p:cNvPr>
          <p:cNvSpPr txBox="1"/>
          <p:nvPr/>
        </p:nvSpPr>
        <p:spPr>
          <a:xfrm>
            <a:off x="2327194" y="851678"/>
            <a:ext cx="10464961" cy="527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8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Competentieontwikkeling betrokkenen in de opleidingsschool -</a:t>
            </a:r>
            <a:endParaRPr lang="nl-NL" sz="11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Tekstvak 2">
            <a:extLst>
              <a:ext uri="{FF2B5EF4-FFF2-40B4-BE49-F238E27FC236}">
                <a16:creationId xmlns:a16="http://schemas.microsoft.com/office/drawing/2014/main" id="{F3ECF5F6-C64E-4DF5-826B-77B95AE9D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32" y="3925948"/>
            <a:ext cx="5759450" cy="57623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</a:pP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</a:t>
            </a:r>
            <a:r>
              <a:rPr lang="nl-NL" sz="1200" b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3</a:t>
            </a: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</a:t>
            </a: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(</a:t>
            </a:r>
            <a:r>
              <a:rPr lang="nl-NL" sz="1200" b="1" dirty="0" err="1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Contextspecifieke</a:t>
            </a:r>
            <a:r>
              <a:rPr lang="nl-NL" sz="1200" b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</a:t>
            </a: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competenties</a:t>
            </a:r>
          </a:p>
          <a:p>
            <a:pPr>
              <a:lnSpc>
                <a:spcPct val="107000"/>
              </a:lnSpc>
            </a:pP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Bekijk de </a:t>
            </a:r>
            <a:r>
              <a:rPr lang="nl-NL" sz="1200" u="sng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reflectiekaart ‘Om welke competenties vraagt </a:t>
            </a:r>
            <a:r>
              <a:rPr lang="nl-NL" sz="1200" u="sng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dat nu?’ </a:t>
            </a: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competenties zijn nodig </a:t>
            </a: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 jouw rol</a:t>
            </a: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om de visie van de opleidingsschool in de praktijk te realiseren? Wat moet je weten,  begrijpen of kunnen toepassen in iedere rol om volgens onze visie Samen op te leiden?</a:t>
            </a: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nl-NL" sz="1200" b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5: </a:t>
            </a:r>
          </a:p>
          <a:p>
            <a:pPr>
              <a:lnSpc>
                <a:spcPct val="107000"/>
              </a:lnSpc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Sluit het huidige professionaliseringsaanbod en professionaliserings-activiteiten hierbij voldoende aan?</a:t>
            </a: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7" name="Tekstvak 2">
            <a:extLst>
              <a:ext uri="{FF2B5EF4-FFF2-40B4-BE49-F238E27FC236}">
                <a16:creationId xmlns:a16="http://schemas.microsoft.com/office/drawing/2014/main" id="{9CC2056C-1CB4-4393-BA5E-FBD03E45E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7881" y="3925947"/>
            <a:ext cx="3421519" cy="57623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6: Voorwaarden effectieve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professionalisering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Bekijk de </a:t>
            </a:r>
            <a:r>
              <a:rPr lang="nl-NL" sz="1200" b="1" u="sng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reflectiekaart ‘Voorwaarden voor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b="1" u="sng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effectieve professionalisering en professionele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b="1" u="sng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ontwikkeling</a:t>
            </a:r>
            <a:r>
              <a:rPr lang="nl-NL" sz="1200" u="sng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’</a:t>
            </a: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Wordt hier volgens jou aan 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voldaan? Aan welke voorwaarden wel? En wat</a:t>
            </a: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zijn mogelijke ontwikkelpunten?</a:t>
            </a:r>
          </a:p>
        </p:txBody>
      </p:sp>
      <p:sp>
        <p:nvSpPr>
          <p:cNvPr id="18" name="Tekstvak 2">
            <a:extLst>
              <a:ext uri="{FF2B5EF4-FFF2-40B4-BE49-F238E27FC236}">
                <a16:creationId xmlns:a16="http://schemas.microsoft.com/office/drawing/2014/main" id="{5A6E6EB2-A2E7-4636-A2EC-A138103B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631" y="1476504"/>
            <a:ext cx="12958088" cy="22555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r>
              <a:rPr lang="nl-NL" sz="1200" b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professionaliseringsaanbod en overige professionaliseringsactiviteiten per rol</a:t>
            </a:r>
          </a:p>
          <a:p>
            <a:pPr marL="228600" indent="-228600">
              <a:buFont typeface="+mj-lt"/>
              <a:buAutoNum type="alphaUcPeriod"/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Breng in kaart voor je eigen rol welke vormen van professionalisering er zijn in de (</a:t>
            </a:r>
            <a:r>
              <a:rPr lang="nl-NL" sz="1200" dirty="0" err="1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opleidings</a:t>
            </a: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)school. </a:t>
            </a:r>
          </a:p>
          <a:p>
            <a:pPr marL="228600" indent="-228600">
              <a:buFont typeface="+mj-lt"/>
              <a:buAutoNum type="alphaUcPeriod"/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Ben je snel klaar? Ga dan verder met andere rollen waar jij zicht op hebt. </a:t>
            </a:r>
            <a:r>
              <a:rPr lang="nl-NL" sz="1200" i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Denk bijvoorbeeld aan de rol van de schoolopleider, instituutsopleider, werkplekbegeleider, onderzoekscoördinator, onderzoeksbegeleider, coaches voor nieuwe collega’s, schoolleider etc.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8050327-36B4-6DAB-0271-B378BD061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7199" y="3925948"/>
            <a:ext cx="3421519" cy="57623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0215" indent="-450215">
              <a:lnSpc>
                <a:spcPct val="107000"/>
              </a:lnSpc>
            </a:pP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</a:t>
            </a:r>
            <a:r>
              <a:rPr lang="nl-NL" sz="1200" b="1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8</a:t>
            </a: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:</a:t>
            </a:r>
            <a:r>
              <a:rPr lang="nl-NL" sz="1200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nl-NL" sz="1200" b="1" dirty="0">
                <a:solidFill>
                  <a:srgbClr val="1F878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Professionaliseringsaanbod en -beleid</a:t>
            </a:r>
          </a:p>
          <a:p>
            <a:pPr>
              <a:lnSpc>
                <a:spcPct val="107000"/>
              </a:lnSpc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Kijkend naar jullie professionaliseringsbeleid en -aanbod:</a:t>
            </a:r>
          </a:p>
          <a:p>
            <a:pPr marL="450215" indent="-450215">
              <a:lnSpc>
                <a:spcPct val="107000"/>
              </a:lnSpc>
              <a:buFont typeface="+mj-lt"/>
              <a:buAutoNum type="alphaUcPeriod"/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reflecties/inzichten komen naar voren in deze opdracht?</a:t>
            </a:r>
          </a:p>
          <a:p>
            <a:pPr marL="450215" indent="-450215">
              <a:lnSpc>
                <a:spcPct val="107000"/>
              </a:lnSpc>
              <a:buFont typeface="+mj-lt"/>
              <a:buAutoNum type="alphaUcPeriod"/>
            </a:pPr>
            <a:r>
              <a:rPr lang="nl-NL" sz="1200" dirty="0">
                <a:solidFill>
                  <a:srgbClr val="1F878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Welke adviezen/ontwikkelstappen zien jullie voor jullie school? </a:t>
            </a:r>
          </a:p>
          <a:p>
            <a:pPr marL="450215" indent="-450215">
              <a:lnSpc>
                <a:spcPct val="107000"/>
              </a:lnSpc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1200" dirty="0">
              <a:solidFill>
                <a:srgbClr val="1F8787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6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C01994631379489957D5CF4EA630F4" ma:contentTypeVersion="8" ma:contentTypeDescription="Een nieuw document maken." ma:contentTypeScope="" ma:versionID="6da9cd606ec6eebe36f057b2fed631ec">
  <xsd:schema xmlns:xsd="http://www.w3.org/2001/XMLSchema" xmlns:xs="http://www.w3.org/2001/XMLSchema" xmlns:p="http://schemas.microsoft.com/office/2006/metadata/properties" xmlns:ns3="2c2cb585-57a7-48c0-ae96-4113c54800d9" targetNamespace="http://schemas.microsoft.com/office/2006/metadata/properties" ma:root="true" ma:fieldsID="bbc6635924fcb7976f4481002c238ae0" ns3:_="">
    <xsd:import namespace="2c2cb585-57a7-48c0-ae96-4113c54800d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cb585-57a7-48c0-ae96-4113c5480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5AC174-B2C0-45C8-BA94-5858558D67C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2c2cb585-57a7-48c0-ae96-4113c54800d9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CAA8A13-72BE-4CDC-8E3D-046E4D15EA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B4676-AD92-445D-BE14-229BD4420AE7}">
  <ds:schemaRefs>
    <ds:schemaRef ds:uri="2c2cb585-57a7-48c0-ae96-4113c5480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Aangepast</PresentationFormat>
  <Paragraphs>42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Roboto</vt:lpstr>
      <vt:lpstr>Roboto Slab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Marloes Janssen</cp:lastModifiedBy>
  <cp:revision>1</cp:revision>
  <dcterms:created xsi:type="dcterms:W3CDTF">2020-03-10T15:20:33Z</dcterms:created>
  <dcterms:modified xsi:type="dcterms:W3CDTF">2024-10-16T09:26:51Z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0x01010084C01994631379489957D5CF4EA630F4</vt:lpwstr>
  </property>
</Properties>
</file>