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  <p:sldId id="259" r:id="rId6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8787"/>
    <a:srgbClr val="B82D1F"/>
    <a:srgbClr val="335497"/>
    <a:srgbClr val="7395D3"/>
    <a:srgbClr val="90ABDC"/>
    <a:srgbClr val="4472C4"/>
    <a:srgbClr val="A47D00"/>
    <a:srgbClr val="FFC000"/>
    <a:srgbClr val="9A470E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59D1D3-BC79-5A43-A0A5-855CB93A1849}" v="22" dt="2024-10-16T11:44:36.1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6327"/>
  </p:normalViewPr>
  <p:slideViewPr>
    <p:cSldViewPr snapToGrid="0">
      <p:cViewPr varScale="1">
        <p:scale>
          <a:sx n="112" d="100"/>
          <a:sy n="112" d="100"/>
        </p:scale>
        <p:origin x="4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yrte Legemaate" userId="cc5c461d-9453-4bdd-88e4-5d4cd18098d8" providerId="ADAL" clId="{7459D1D3-BC79-5A43-A0A5-855CB93A1849}"/>
    <pc:docChg chg="custSel addSld delSld modSld">
      <pc:chgData name="Myrte Legemaate" userId="cc5c461d-9453-4bdd-88e4-5d4cd18098d8" providerId="ADAL" clId="{7459D1D3-BC79-5A43-A0A5-855CB93A1849}" dt="2024-10-16T11:44:41.295" v="314" actId="1076"/>
      <pc:docMkLst>
        <pc:docMk/>
      </pc:docMkLst>
      <pc:sldChg chg="addSp delSp modSp mod">
        <pc:chgData name="Myrte Legemaate" userId="cc5c461d-9453-4bdd-88e4-5d4cd18098d8" providerId="ADAL" clId="{7459D1D3-BC79-5A43-A0A5-855CB93A1849}" dt="2024-10-13T06:19:33.452" v="254" actId="478"/>
        <pc:sldMkLst>
          <pc:docMk/>
          <pc:sldMk cId="4153122643" sldId="258"/>
        </pc:sldMkLst>
        <pc:spChg chg="add del mod">
          <ac:chgData name="Myrte Legemaate" userId="cc5c461d-9453-4bdd-88e4-5d4cd18098d8" providerId="ADAL" clId="{7459D1D3-BC79-5A43-A0A5-855CB93A1849}" dt="2024-10-13T06:19:33.452" v="254" actId="478"/>
          <ac:spMkLst>
            <pc:docMk/>
            <pc:sldMk cId="4153122643" sldId="258"/>
            <ac:spMk id="2" creationId="{92C57D34-2888-11B5-405F-8E91F48B2FC5}"/>
          </ac:spMkLst>
        </pc:spChg>
      </pc:sldChg>
      <pc:sldChg chg="del">
        <pc:chgData name="Myrte Legemaate" userId="cc5c461d-9453-4bdd-88e4-5d4cd18098d8" providerId="ADAL" clId="{7459D1D3-BC79-5A43-A0A5-855CB93A1849}" dt="2024-10-12T09:56:48.432" v="0" actId="2696"/>
        <pc:sldMkLst>
          <pc:docMk/>
          <pc:sldMk cId="154830530" sldId="259"/>
        </pc:sldMkLst>
      </pc:sldChg>
      <pc:sldChg chg="addSp delSp modSp add mod">
        <pc:chgData name="Myrte Legemaate" userId="cc5c461d-9453-4bdd-88e4-5d4cd18098d8" providerId="ADAL" clId="{7459D1D3-BC79-5A43-A0A5-855CB93A1849}" dt="2024-10-16T11:44:41.295" v="314" actId="1076"/>
        <pc:sldMkLst>
          <pc:docMk/>
          <pc:sldMk cId="1900739802" sldId="259"/>
        </pc:sldMkLst>
        <pc:spChg chg="add mod">
          <ac:chgData name="Myrte Legemaate" userId="cc5c461d-9453-4bdd-88e4-5d4cd18098d8" providerId="ADAL" clId="{7459D1D3-BC79-5A43-A0A5-855CB93A1849}" dt="2024-10-16T11:41:28.102" v="265" actId="14100"/>
          <ac:spMkLst>
            <pc:docMk/>
            <pc:sldMk cId="1900739802" sldId="259"/>
            <ac:spMk id="2" creationId="{C2AEC8C3-DCE8-70C6-841F-0BD61CC05C38}"/>
          </ac:spMkLst>
        </pc:spChg>
        <pc:spChg chg="add del mod">
          <ac:chgData name="Myrte Legemaate" userId="cc5c461d-9453-4bdd-88e4-5d4cd18098d8" providerId="ADAL" clId="{7459D1D3-BC79-5A43-A0A5-855CB93A1849}" dt="2024-10-12T10:11:10.885" v="40" actId="478"/>
          <ac:spMkLst>
            <pc:docMk/>
            <pc:sldMk cId="1900739802" sldId="259"/>
            <ac:spMk id="2" creationId="{E8C1033B-23F4-FD56-0EAB-B2281D9E79E7}"/>
          </ac:spMkLst>
        </pc:spChg>
        <pc:spChg chg="add del mod">
          <ac:chgData name="Myrte Legemaate" userId="cc5c461d-9453-4bdd-88e4-5d4cd18098d8" providerId="ADAL" clId="{7459D1D3-BC79-5A43-A0A5-855CB93A1849}" dt="2024-10-12T10:01:18.687" v="35" actId="478"/>
          <ac:spMkLst>
            <pc:docMk/>
            <pc:sldMk cId="1900739802" sldId="259"/>
            <ac:spMk id="3" creationId="{4F31AACD-5DF0-29D5-516F-D53CE721DE50}"/>
          </ac:spMkLst>
        </pc:spChg>
        <pc:spChg chg="add mod">
          <ac:chgData name="Myrte Legemaate" userId="cc5c461d-9453-4bdd-88e4-5d4cd18098d8" providerId="ADAL" clId="{7459D1D3-BC79-5A43-A0A5-855CB93A1849}" dt="2024-10-16T11:41:37.609" v="268" actId="14100"/>
          <ac:spMkLst>
            <pc:docMk/>
            <pc:sldMk cId="1900739802" sldId="259"/>
            <ac:spMk id="3" creationId="{B80C8B57-59AF-0BEA-1F06-1F8802F4F0E2}"/>
          </ac:spMkLst>
        </pc:spChg>
        <pc:spChg chg="mod">
          <ac:chgData name="Myrte Legemaate" userId="cc5c461d-9453-4bdd-88e4-5d4cd18098d8" providerId="ADAL" clId="{7459D1D3-BC79-5A43-A0A5-855CB93A1849}" dt="2024-10-12T10:11:37.382" v="137" actId="6549"/>
          <ac:spMkLst>
            <pc:docMk/>
            <pc:sldMk cId="1900739802" sldId="259"/>
            <ac:spMk id="7" creationId="{ABF670FA-A6C0-222B-693F-B1FF0C6587D7}"/>
          </ac:spMkLst>
        </pc:spChg>
        <pc:spChg chg="add mod">
          <ac:chgData name="Myrte Legemaate" userId="cc5c461d-9453-4bdd-88e4-5d4cd18098d8" providerId="ADAL" clId="{7459D1D3-BC79-5A43-A0A5-855CB93A1849}" dt="2024-10-16T11:42:01.409" v="275" actId="14100"/>
          <ac:spMkLst>
            <pc:docMk/>
            <pc:sldMk cId="1900739802" sldId="259"/>
            <ac:spMk id="8" creationId="{21F5F415-90E5-0C20-2F4A-5CE8E6F54CE5}"/>
          </ac:spMkLst>
        </pc:spChg>
        <pc:spChg chg="del">
          <ac:chgData name="Myrte Legemaate" userId="cc5c461d-9453-4bdd-88e4-5d4cd18098d8" providerId="ADAL" clId="{7459D1D3-BC79-5A43-A0A5-855CB93A1849}" dt="2024-10-12T09:59:43.871" v="3" actId="478"/>
          <ac:spMkLst>
            <pc:docMk/>
            <pc:sldMk cId="1900739802" sldId="259"/>
            <ac:spMk id="8" creationId="{7FB3F505-95CB-FE21-1D33-9A37F7F86505}"/>
          </ac:spMkLst>
        </pc:spChg>
        <pc:spChg chg="del">
          <ac:chgData name="Myrte Legemaate" userId="cc5c461d-9453-4bdd-88e4-5d4cd18098d8" providerId="ADAL" clId="{7459D1D3-BC79-5A43-A0A5-855CB93A1849}" dt="2024-10-12T09:59:45.690" v="5" actId="478"/>
          <ac:spMkLst>
            <pc:docMk/>
            <pc:sldMk cId="1900739802" sldId="259"/>
            <ac:spMk id="9" creationId="{93896B2A-7D95-E930-3E62-871BDEAB7906}"/>
          </ac:spMkLst>
        </pc:spChg>
        <pc:spChg chg="add mod">
          <ac:chgData name="Myrte Legemaate" userId="cc5c461d-9453-4bdd-88e4-5d4cd18098d8" providerId="ADAL" clId="{7459D1D3-BC79-5A43-A0A5-855CB93A1849}" dt="2024-10-16T11:42:14.518" v="279" actId="20577"/>
          <ac:spMkLst>
            <pc:docMk/>
            <pc:sldMk cId="1900739802" sldId="259"/>
            <ac:spMk id="9" creationId="{B6EFFDF3-0971-C634-5622-DB77148665E8}"/>
          </ac:spMkLst>
        </pc:spChg>
        <pc:spChg chg="del">
          <ac:chgData name="Myrte Legemaate" userId="cc5c461d-9453-4bdd-88e4-5d4cd18098d8" providerId="ADAL" clId="{7459D1D3-BC79-5A43-A0A5-855CB93A1849}" dt="2024-10-12T10:11:13.412" v="42" actId="478"/>
          <ac:spMkLst>
            <pc:docMk/>
            <pc:sldMk cId="1900739802" sldId="259"/>
            <ac:spMk id="10" creationId="{67212FA7-FC18-9955-54BE-FA250040CEFC}"/>
          </ac:spMkLst>
        </pc:spChg>
        <pc:spChg chg="add mod">
          <ac:chgData name="Myrte Legemaate" userId="cc5c461d-9453-4bdd-88e4-5d4cd18098d8" providerId="ADAL" clId="{7459D1D3-BC79-5A43-A0A5-855CB93A1849}" dt="2024-10-16T11:44:28.077" v="312" actId="14100"/>
          <ac:spMkLst>
            <pc:docMk/>
            <pc:sldMk cId="1900739802" sldId="259"/>
            <ac:spMk id="10" creationId="{878DD78A-25D1-AF76-D4EF-61AD561E9CA2}"/>
          </ac:spMkLst>
        </pc:spChg>
        <pc:spChg chg="del">
          <ac:chgData name="Myrte Legemaate" userId="cc5c461d-9453-4bdd-88e4-5d4cd18098d8" providerId="ADAL" clId="{7459D1D3-BC79-5A43-A0A5-855CB93A1849}" dt="2024-10-12T10:11:12.314" v="41" actId="478"/>
          <ac:spMkLst>
            <pc:docMk/>
            <pc:sldMk cId="1900739802" sldId="259"/>
            <ac:spMk id="11" creationId="{2ECC2E82-1255-344A-F5B8-9A63311EDE77}"/>
          </ac:spMkLst>
        </pc:spChg>
        <pc:spChg chg="add mod">
          <ac:chgData name="Myrte Legemaate" userId="cc5c461d-9453-4bdd-88e4-5d4cd18098d8" providerId="ADAL" clId="{7459D1D3-BC79-5A43-A0A5-855CB93A1849}" dt="2024-10-16T11:44:26.425" v="311" actId="14100"/>
          <ac:spMkLst>
            <pc:docMk/>
            <pc:sldMk cId="1900739802" sldId="259"/>
            <ac:spMk id="11" creationId="{54BCB61C-BA71-380E-FBF2-F82B75FAFBCB}"/>
          </ac:spMkLst>
        </pc:spChg>
        <pc:spChg chg="add mod">
          <ac:chgData name="Myrte Legemaate" userId="cc5c461d-9453-4bdd-88e4-5d4cd18098d8" providerId="ADAL" clId="{7459D1D3-BC79-5A43-A0A5-855CB93A1849}" dt="2024-10-16T11:44:24.530" v="310" actId="14100"/>
          <ac:spMkLst>
            <pc:docMk/>
            <pc:sldMk cId="1900739802" sldId="259"/>
            <ac:spMk id="14" creationId="{BC7B7367-AA2E-1962-005A-CA06A5ADB973}"/>
          </ac:spMkLst>
        </pc:spChg>
        <pc:spChg chg="add mod">
          <ac:chgData name="Myrte Legemaate" userId="cc5c461d-9453-4bdd-88e4-5d4cd18098d8" providerId="ADAL" clId="{7459D1D3-BC79-5A43-A0A5-855CB93A1849}" dt="2024-10-16T11:44:22.225" v="309" actId="14100"/>
          <ac:spMkLst>
            <pc:docMk/>
            <pc:sldMk cId="1900739802" sldId="259"/>
            <ac:spMk id="15" creationId="{DD4088EB-753B-2200-BAE4-D0A7239B6897}"/>
          </ac:spMkLst>
        </pc:spChg>
        <pc:spChg chg="add mod">
          <ac:chgData name="Myrte Legemaate" userId="cc5c461d-9453-4bdd-88e4-5d4cd18098d8" providerId="ADAL" clId="{7459D1D3-BC79-5A43-A0A5-855CB93A1849}" dt="2024-10-16T11:44:41.295" v="314" actId="1076"/>
          <ac:spMkLst>
            <pc:docMk/>
            <pc:sldMk cId="1900739802" sldId="259"/>
            <ac:spMk id="16" creationId="{864D22DC-7EA0-BA34-C52E-67EE315E46D0}"/>
          </ac:spMkLst>
        </pc:spChg>
        <pc:graphicFrameChg chg="del">
          <ac:chgData name="Myrte Legemaate" userId="cc5c461d-9453-4bdd-88e4-5d4cd18098d8" providerId="ADAL" clId="{7459D1D3-BC79-5A43-A0A5-855CB93A1849}" dt="2024-10-12T09:59:47.153" v="6" actId="478"/>
          <ac:graphicFrameMkLst>
            <pc:docMk/>
            <pc:sldMk cId="1900739802" sldId="259"/>
            <ac:graphicFrameMk id="16" creationId="{D7F1AEA5-3C47-6CAF-1D9E-E4D997E1A738}"/>
          </ac:graphicFrameMkLst>
        </pc:graphicFrameChg>
        <pc:picChg chg="add del mod">
          <ac:chgData name="Myrte Legemaate" userId="cc5c461d-9453-4bdd-88e4-5d4cd18098d8" providerId="ADAL" clId="{7459D1D3-BC79-5A43-A0A5-855CB93A1849}" dt="2024-10-16T11:41:15.638" v="255" actId="478"/>
          <ac:picMkLst>
            <pc:docMk/>
            <pc:sldMk cId="1900739802" sldId="259"/>
            <ac:picMk id="4" creationId="{4155E748-3D4C-0683-77A3-3AAF0FC843D6}"/>
          </ac:picMkLst>
        </pc:picChg>
        <pc:picChg chg="add del mod">
          <ac:chgData name="Myrte Legemaate" userId="cc5c461d-9453-4bdd-88e4-5d4cd18098d8" providerId="ADAL" clId="{7459D1D3-BC79-5A43-A0A5-855CB93A1849}" dt="2024-10-16T11:41:19.220" v="257" actId="478"/>
          <ac:picMkLst>
            <pc:docMk/>
            <pc:sldMk cId="1900739802" sldId="259"/>
            <ac:picMk id="5" creationId="{63348B63-61E7-F60A-DBAA-979700A93370}"/>
          </ac:picMkLst>
        </pc:picChg>
        <pc:picChg chg="add del mod">
          <ac:chgData name="Myrte Legemaate" userId="cc5c461d-9453-4bdd-88e4-5d4cd18098d8" providerId="ADAL" clId="{7459D1D3-BC79-5A43-A0A5-855CB93A1849}" dt="2024-10-16T11:41:20.036" v="258" actId="478"/>
          <ac:picMkLst>
            <pc:docMk/>
            <pc:sldMk cId="1900739802" sldId="259"/>
            <ac:picMk id="6" creationId="{639D9DB9-5685-2449-D4D8-63DA928B02FF}"/>
          </ac:picMkLst>
        </pc:picChg>
        <pc:picChg chg="add del mod">
          <ac:chgData name="Myrte Legemaate" userId="cc5c461d-9453-4bdd-88e4-5d4cd18098d8" providerId="ADAL" clId="{7459D1D3-BC79-5A43-A0A5-855CB93A1849}" dt="2024-10-16T11:41:23.499" v="263" actId="478"/>
          <ac:picMkLst>
            <pc:docMk/>
            <pc:sldMk cId="1900739802" sldId="259"/>
            <ac:picMk id="12" creationId="{84EA25F0-39F6-97E6-9218-2B5EE4BCDD00}"/>
          </ac:picMkLst>
        </pc:picChg>
        <pc:picChg chg="add del mod">
          <ac:chgData name="Myrte Legemaate" userId="cc5c461d-9453-4bdd-88e4-5d4cd18098d8" providerId="ADAL" clId="{7459D1D3-BC79-5A43-A0A5-855CB93A1849}" dt="2024-10-16T11:41:21.683" v="260" actId="478"/>
          <ac:picMkLst>
            <pc:docMk/>
            <pc:sldMk cId="1900739802" sldId="259"/>
            <ac:picMk id="13" creationId="{E3246E0D-1EA2-F3DD-6C9E-30416282730E}"/>
          </ac:picMkLst>
        </pc:picChg>
        <pc:picChg chg="del">
          <ac:chgData name="Myrte Legemaate" userId="cc5c461d-9453-4bdd-88e4-5d4cd18098d8" providerId="ADAL" clId="{7459D1D3-BC79-5A43-A0A5-855CB93A1849}" dt="2024-10-12T09:59:42.139" v="2" actId="478"/>
          <ac:picMkLst>
            <pc:docMk/>
            <pc:sldMk cId="1900739802" sldId="259"/>
            <ac:picMk id="14" creationId="{F2AE3AB2-AEC8-B788-ABF6-4630ABC07557}"/>
          </ac:picMkLst>
        </pc:picChg>
        <pc:picChg chg="del">
          <ac:chgData name="Myrte Legemaate" userId="cc5c461d-9453-4bdd-88e4-5d4cd18098d8" providerId="ADAL" clId="{7459D1D3-BC79-5A43-A0A5-855CB93A1849}" dt="2024-10-12T09:59:44.450" v="4" actId="478"/>
          <ac:picMkLst>
            <pc:docMk/>
            <pc:sldMk cId="1900739802" sldId="259"/>
            <ac:picMk id="15" creationId="{F1A8C6D6-6F30-72E2-D369-F0C4E7D4FBC8}"/>
          </ac:picMkLst>
        </pc:picChg>
        <pc:picChg chg="add del mod">
          <ac:chgData name="Myrte Legemaate" userId="cc5c461d-9453-4bdd-88e4-5d4cd18098d8" providerId="ADAL" clId="{7459D1D3-BC79-5A43-A0A5-855CB93A1849}" dt="2024-10-16T11:41:21.066" v="259" actId="478"/>
          <ac:picMkLst>
            <pc:docMk/>
            <pc:sldMk cId="1900739802" sldId="259"/>
            <ac:picMk id="17" creationId="{8BB74C99-419C-AE30-4BCD-E3B0CBCFA004}"/>
          </ac:picMkLst>
        </pc:picChg>
        <pc:picChg chg="add del mod">
          <ac:chgData name="Myrte Legemaate" userId="cc5c461d-9453-4bdd-88e4-5d4cd18098d8" providerId="ADAL" clId="{7459D1D3-BC79-5A43-A0A5-855CB93A1849}" dt="2024-10-16T11:41:22.556" v="261" actId="478"/>
          <ac:picMkLst>
            <pc:docMk/>
            <pc:sldMk cId="1900739802" sldId="259"/>
            <ac:picMk id="18" creationId="{E8B9FC30-0ACC-9459-29B8-3F041C189AF4}"/>
          </ac:picMkLst>
        </pc:picChg>
        <pc:picChg chg="add del mod">
          <ac:chgData name="Myrte Legemaate" userId="cc5c461d-9453-4bdd-88e4-5d4cd18098d8" providerId="ADAL" clId="{7459D1D3-BC79-5A43-A0A5-855CB93A1849}" dt="2024-10-16T11:41:23.234" v="262" actId="478"/>
          <ac:picMkLst>
            <pc:docMk/>
            <pc:sldMk cId="1900739802" sldId="259"/>
            <ac:picMk id="19" creationId="{B8D3E72D-4FFC-72A9-F657-18392B70B7EF}"/>
          </ac:picMkLst>
        </pc:picChg>
        <pc:picChg chg="add del mod">
          <ac:chgData name="Myrte Legemaate" userId="cc5c461d-9453-4bdd-88e4-5d4cd18098d8" providerId="ADAL" clId="{7459D1D3-BC79-5A43-A0A5-855CB93A1849}" dt="2024-10-16T11:41:56.857" v="273" actId="478"/>
          <ac:picMkLst>
            <pc:docMk/>
            <pc:sldMk cId="1900739802" sldId="259"/>
            <ac:picMk id="20" creationId="{2627A50C-EB9B-727E-DA14-7DA4CC7FDD94}"/>
          </ac:picMkLst>
        </pc:picChg>
      </pc:sldChg>
    </pc:docChg>
  </pc:docChgLst>
  <pc:docChgLst>
    <pc:chgData name="Reijnierse,  C." userId="39031118-1ed6-4fc2-a619-ae90d8a42f71" providerId="ADAL" clId="{AB4DB9DA-A805-45E1-82DA-C2BC65A69DC8}"/>
    <pc:docChg chg="delSld">
      <pc:chgData name="Reijnierse,  C." userId="39031118-1ed6-4fc2-a619-ae90d8a42f71" providerId="ADAL" clId="{AB4DB9DA-A805-45E1-82DA-C2BC65A69DC8}" dt="2020-07-13T13:45:00.190" v="1" actId="47"/>
      <pc:docMkLst>
        <pc:docMk/>
      </pc:docMkLst>
      <pc:sldChg chg="del">
        <pc:chgData name="Reijnierse,  C." userId="39031118-1ed6-4fc2-a619-ae90d8a42f71" providerId="ADAL" clId="{AB4DB9DA-A805-45E1-82DA-C2BC65A69DC8}" dt="2020-07-13T13:45:00.190" v="1" actId="47"/>
        <pc:sldMkLst>
          <pc:docMk/>
          <pc:sldMk cId="820624089" sldId="256"/>
        </pc:sldMkLst>
      </pc:sldChg>
      <pc:sldChg chg="del">
        <pc:chgData name="Reijnierse,  C." userId="39031118-1ed6-4fc2-a619-ae90d8a42f71" providerId="ADAL" clId="{AB4DB9DA-A805-45E1-82DA-C2BC65A69DC8}" dt="2020-07-13T13:44:59.695" v="0" actId="47"/>
        <pc:sldMkLst>
          <pc:docMk/>
          <pc:sldMk cId="3058502426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339422"/>
            <a:ext cx="9221689" cy="1461188"/>
          </a:xfrm>
        </p:spPr>
        <p:txBody>
          <a:bodyPr/>
          <a:lstStyle>
            <a:lvl1pPr>
              <a:defRPr>
                <a:solidFill>
                  <a:srgbClr val="B82D1F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B82D1F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>
                <a:solidFill>
                  <a:srgbClr val="B82D1F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>
                <a:solidFill>
                  <a:srgbClr val="B82D1F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>
                <a:solidFill>
                  <a:srgbClr val="B82D1F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>
                <a:solidFill>
                  <a:srgbClr val="B82D1F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4ADF563C-B6E6-4828-8D66-9C798EC6CACE}" type="datetimeFigureOut">
              <a:rPr lang="nl-NL" smtClean="0"/>
              <a:t>16-10-2024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F02E616D-4266-4A69-BD48-A7A51B52F7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1738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4ADF563C-B6E6-4828-8D66-9C798EC6CACE}" type="datetimeFigureOut">
              <a:rPr lang="nl-NL" smtClean="0"/>
              <a:t>16-10-2024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F02E616D-4266-4A69-BD48-A7A51B52F7FD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C3BBF293-B377-417F-A7A7-3A69295309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" y="0"/>
            <a:ext cx="10690863" cy="755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390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8B84EFDB-0EF6-4AAA-89D1-0B3539A82BD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039"/>
            <a:ext cx="10691813" cy="755863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287382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41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rgbClr val="1F8787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rgbClr val="1F8787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rgbClr val="1F8787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rgbClr val="1F8787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rgbClr val="1F8787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rgbClr val="1F8787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"/><Relationship Id="rId2" Type="http://schemas.openxmlformats.org/officeDocument/2006/relationships/image" Target="../media/image3.t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3F5BD7D-ADC9-429F-9C32-1D5242BF7B8F}"/>
              </a:ext>
            </a:extLst>
          </p:cNvPr>
          <p:cNvSpPr txBox="1"/>
          <p:nvPr/>
        </p:nvSpPr>
        <p:spPr>
          <a:xfrm>
            <a:off x="1093395" y="746332"/>
            <a:ext cx="8505021" cy="388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nl-NL" sz="1800" dirty="0">
                <a:solidFill>
                  <a:srgbClr val="1F878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Opleidingsschool: Om welke competenties vraagt dat?</a:t>
            </a:r>
            <a:r>
              <a:rPr lang="nl-NL" sz="1800" i="1" dirty="0">
                <a:solidFill>
                  <a:srgbClr val="1F878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endParaRPr lang="nl-NL" sz="900" dirty="0">
              <a:solidFill>
                <a:srgbClr val="1F8787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8" name="Tekstvak 2">
            <a:extLst>
              <a:ext uri="{FF2B5EF4-FFF2-40B4-BE49-F238E27FC236}">
                <a16:creationId xmlns:a16="http://schemas.microsoft.com/office/drawing/2014/main" id="{946FB3AF-5FE3-437C-BEB2-67F536955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9707" y="6348572"/>
            <a:ext cx="275844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Van begeleiden…</a:t>
            </a:r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kstvak 2">
            <a:extLst>
              <a:ext uri="{FF2B5EF4-FFF2-40B4-BE49-F238E27FC236}">
                <a16:creationId xmlns:a16="http://schemas.microsoft.com/office/drawing/2014/main" id="{EBF5430A-0A74-4FD8-BD6D-B3A27E906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7237" y="6348572"/>
            <a:ext cx="356108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…naar </a:t>
            </a:r>
            <a:r>
              <a:rPr lang="nl-NL" sz="20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coach</a:t>
            </a:r>
            <a:r>
              <a:rPr lang="nl-NL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én opleiden</a:t>
            </a:r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kstvak 2">
            <a:extLst>
              <a:ext uri="{FF2B5EF4-FFF2-40B4-BE49-F238E27FC236}">
                <a16:creationId xmlns:a16="http://schemas.microsoft.com/office/drawing/2014/main" id="{C1D003DA-56BC-442E-8916-A8B73A77AC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7237" y="1271905"/>
            <a:ext cx="356108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…naar opleidingsschool</a:t>
            </a:r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kstvak 2">
            <a:extLst>
              <a:ext uri="{FF2B5EF4-FFF2-40B4-BE49-F238E27FC236}">
                <a16:creationId xmlns:a16="http://schemas.microsoft.com/office/drawing/2014/main" id="{6489A600-B986-4E62-B7A8-3489AED90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9707" y="1252855"/>
            <a:ext cx="275844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Van stageschool…</a:t>
            </a:r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Afbeelding 6">
            <a:extLst>
              <a:ext uri="{FF2B5EF4-FFF2-40B4-BE49-F238E27FC236}">
                <a16:creationId xmlns:a16="http://schemas.microsoft.com/office/drawing/2014/main" id="{B6C791AB-769F-4F69-B29A-A49D71E2E6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857" y="4501985"/>
            <a:ext cx="4010140" cy="2080260"/>
          </a:xfrm>
          <a:prstGeom prst="rect">
            <a:avLst/>
          </a:prstGeom>
        </p:spPr>
      </p:pic>
      <p:pic>
        <p:nvPicPr>
          <p:cNvPr id="15" name="Picture 14" descr="A picture containing dark, computer, person, room&#10;&#10;Description automatically generated">
            <a:extLst>
              <a:ext uri="{FF2B5EF4-FFF2-40B4-BE49-F238E27FC236}">
                <a16:creationId xmlns:a16="http://schemas.microsoft.com/office/drawing/2014/main" id="{8012B187-0B4B-4728-8D61-98A89CDF3D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8607" y="4413849"/>
            <a:ext cx="3561081" cy="1846675"/>
          </a:xfrm>
          <a:prstGeom prst="rect">
            <a:avLst/>
          </a:prstGeom>
        </p:spPr>
      </p:pic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2EAB42A4-A9D8-4FF6-B288-89EB37D05C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888216"/>
              </p:ext>
            </p:extLst>
          </p:nvPr>
        </p:nvGraphicFramePr>
        <p:xfrm>
          <a:off x="971580" y="1701853"/>
          <a:ext cx="8728075" cy="28008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967355">
                  <a:extLst>
                    <a:ext uri="{9D8B030D-6E8A-4147-A177-3AD203B41FA5}">
                      <a16:colId xmlns:a16="http://schemas.microsoft.com/office/drawing/2014/main" val="1841915305"/>
                    </a:ext>
                  </a:extLst>
                </a:gridCol>
                <a:gridCol w="1890395">
                  <a:extLst>
                    <a:ext uri="{9D8B030D-6E8A-4147-A177-3AD203B41FA5}">
                      <a16:colId xmlns:a16="http://schemas.microsoft.com/office/drawing/2014/main" val="1236490965"/>
                    </a:ext>
                  </a:extLst>
                </a:gridCol>
                <a:gridCol w="3870325">
                  <a:extLst>
                    <a:ext uri="{9D8B030D-6E8A-4147-A177-3AD203B41FA5}">
                      <a16:colId xmlns:a16="http://schemas.microsoft.com/office/drawing/2014/main" val="15400177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F8787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Begeleiden</a:t>
                      </a:r>
                      <a:endParaRPr lang="nl-NL" sz="1100">
                        <a:solidFill>
                          <a:srgbClr val="1F8787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F8787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Thema</a:t>
                      </a:r>
                      <a:endParaRPr lang="nl-NL" sz="1100">
                        <a:solidFill>
                          <a:srgbClr val="1F8787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solidFill>
                            <a:srgbClr val="1F8787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Coachen en opleiden</a:t>
                      </a:r>
                      <a:endParaRPr lang="nl-NL" sz="1100" dirty="0">
                        <a:solidFill>
                          <a:srgbClr val="1F8787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8119292"/>
                  </a:ext>
                </a:extLst>
              </a:tr>
              <a:tr h="2307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F8787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Persoonlijke leerdoelen van de student staan centraal.</a:t>
                      </a:r>
                      <a:endParaRPr lang="nl-NL" sz="1100">
                        <a:solidFill>
                          <a:srgbClr val="1F8787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F8787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Start ondersteuning</a:t>
                      </a:r>
                      <a:endParaRPr lang="nl-NL" sz="1100">
                        <a:solidFill>
                          <a:srgbClr val="1F8787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F8787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Persoonlijke doelen én het beoogde niveau van de stage zijn uitgangspunt.</a:t>
                      </a:r>
                      <a:endParaRPr lang="nl-NL" sz="1100">
                        <a:solidFill>
                          <a:srgbClr val="1F8787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20584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F8787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Student voert vaste opdrachten van het instituut uit op de werkplek. </a:t>
                      </a:r>
                      <a:endParaRPr lang="nl-NL" sz="1100">
                        <a:solidFill>
                          <a:srgbClr val="1F8787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F8787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Leervragen en opleidingsdoelen</a:t>
                      </a:r>
                      <a:endParaRPr lang="nl-NL" sz="1100">
                        <a:solidFill>
                          <a:srgbClr val="1F8787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solidFill>
                            <a:srgbClr val="1F8787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Opleiders (WPB, IO &amp; SO) helpen de student met in kaart brengen van begeleidings- en leerbehoefte op basis van het beoogde niveau van de stage.</a:t>
                      </a:r>
                      <a:endParaRPr lang="nl-NL" sz="1100" dirty="0">
                        <a:solidFill>
                          <a:srgbClr val="1F8787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934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F8787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Door standaard opdrachten instituut worden unieke elementen op de werkplek niet structureel benut, hooguit per toeval.</a:t>
                      </a:r>
                      <a:endParaRPr lang="nl-NL" sz="1100">
                        <a:solidFill>
                          <a:srgbClr val="1F8787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F8787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Betekenisvolle leercontext</a:t>
                      </a:r>
                      <a:endParaRPr lang="nl-NL" sz="1100">
                        <a:solidFill>
                          <a:srgbClr val="1F8787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solidFill>
                            <a:srgbClr val="1F8787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Opleiders hebben inzicht in leeractiviteiten op de locatie en helpen student passende activiteiten te kiezen.</a:t>
                      </a:r>
                      <a:endParaRPr lang="nl-NL" sz="1100" dirty="0">
                        <a:solidFill>
                          <a:srgbClr val="1F8787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7015181"/>
                  </a:ext>
                </a:extLst>
              </a:tr>
              <a:tr h="13843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F8787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Theorie wordt aangeboden op het instituut.</a:t>
                      </a:r>
                      <a:endParaRPr lang="nl-NL" sz="1100">
                        <a:solidFill>
                          <a:srgbClr val="1F8787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F8787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Theorie &amp; praktijk</a:t>
                      </a:r>
                      <a:endParaRPr lang="nl-NL" sz="1100">
                        <a:solidFill>
                          <a:srgbClr val="1F8787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F8787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Theorie wordt in de praktijk ook gelinkt aan het handelen van de student. </a:t>
                      </a:r>
                      <a:endParaRPr lang="nl-NL" sz="1100">
                        <a:solidFill>
                          <a:srgbClr val="1F8787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2426414"/>
                  </a:ext>
                </a:extLst>
              </a:tr>
              <a:tr h="13843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F8787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Beoordeling vindt plaats door docent van het instituut die op lesbezoek komt bij de student.</a:t>
                      </a:r>
                      <a:endParaRPr lang="nl-NL" sz="1100">
                        <a:solidFill>
                          <a:srgbClr val="1F8787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F8787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Beoordeling</a:t>
                      </a:r>
                      <a:endParaRPr lang="nl-NL" sz="1100">
                        <a:solidFill>
                          <a:srgbClr val="1F8787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F8787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Beoordeling vindt plaats op de werkplek middels 2paar ogen principe: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F8787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 Werkplekbegeleider </a:t>
                      </a:r>
                      <a:br>
                        <a:rPr lang="nl-NL" sz="1100">
                          <a:solidFill>
                            <a:srgbClr val="1F8787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r>
                        <a:rPr lang="nl-NL" sz="1100">
                          <a:solidFill>
                            <a:srgbClr val="1F8787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2. IO of SO.</a:t>
                      </a:r>
                      <a:endParaRPr lang="nl-NL" sz="1100">
                        <a:solidFill>
                          <a:srgbClr val="1F8787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7626587"/>
                  </a:ext>
                </a:extLst>
              </a:tr>
              <a:tr h="1384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F8787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….</a:t>
                      </a:r>
                      <a:endParaRPr lang="nl-NL" sz="1100">
                        <a:solidFill>
                          <a:srgbClr val="1F8787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F8787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…</a:t>
                      </a:r>
                      <a:endParaRPr lang="nl-NL" sz="1100">
                        <a:solidFill>
                          <a:srgbClr val="1F8787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solidFill>
                            <a:srgbClr val="1F8787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…</a:t>
                      </a:r>
                      <a:endParaRPr lang="nl-NL" sz="1100" dirty="0">
                        <a:solidFill>
                          <a:srgbClr val="1F8787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9587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3122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3CA549-8D9A-97A7-CD66-4AA0F96E7C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BF670FA-A6C0-222B-693F-B1FF0C6587D7}"/>
              </a:ext>
            </a:extLst>
          </p:cNvPr>
          <p:cNvSpPr txBox="1"/>
          <p:nvPr/>
        </p:nvSpPr>
        <p:spPr>
          <a:xfrm>
            <a:off x="1093395" y="746332"/>
            <a:ext cx="8505021" cy="388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nl-NL" sz="1800" dirty="0">
                <a:solidFill>
                  <a:srgbClr val="1F878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Voorwaarden voor effectieve professionalisering in het onderwijs</a:t>
            </a:r>
            <a:r>
              <a:rPr lang="nl-NL" sz="1800" i="1" dirty="0">
                <a:solidFill>
                  <a:srgbClr val="1F878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endParaRPr lang="nl-NL" sz="900" dirty="0">
              <a:solidFill>
                <a:srgbClr val="1F8787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" name="Textbox 7">
            <a:extLst>
              <a:ext uri="{FF2B5EF4-FFF2-40B4-BE49-F238E27FC236}">
                <a16:creationId xmlns:a16="http://schemas.microsoft.com/office/drawing/2014/main" id="{C2AEC8C3-DCE8-70C6-841F-0BD61CC05C38}"/>
              </a:ext>
            </a:extLst>
          </p:cNvPr>
          <p:cNvSpPr txBox="1">
            <a:spLocks/>
          </p:cNvSpPr>
          <p:nvPr/>
        </p:nvSpPr>
        <p:spPr>
          <a:xfrm>
            <a:off x="860584" y="1314766"/>
            <a:ext cx="2181225" cy="2102803"/>
          </a:xfrm>
          <a:prstGeom prst="rect">
            <a:avLst/>
          </a:prstGeom>
          <a:ln w="9525">
            <a:solidFill>
              <a:srgbClr val="000000"/>
            </a:solidFill>
            <a:prstDash val="solid"/>
          </a:ln>
        </p:spPr>
        <p:txBody>
          <a:bodyPr wrap="square" lIns="0" tIns="0" rIns="0" bIns="0" rtlCol="0">
            <a:noAutofit/>
          </a:bodyPr>
          <a:lstStyle/>
          <a:p>
            <a:pPr marL="532130">
              <a:lnSpc>
                <a:spcPct val="107000"/>
              </a:lnSpc>
              <a:spcBef>
                <a:spcPts val="285"/>
              </a:spcBef>
              <a:spcAft>
                <a:spcPts val="800"/>
              </a:spcAft>
            </a:pPr>
            <a:r>
              <a:rPr lang="nl-NL" sz="1250" i="1" spc="-10">
                <a:solidFill>
                  <a:srgbClr val="1F868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“inhoudsgericht”</a:t>
            </a:r>
            <a:endParaRPr lang="nl-NL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" marR="95885">
              <a:lnSpc>
                <a:spcPct val="106000"/>
              </a:lnSpc>
              <a:spcBef>
                <a:spcPts val="885"/>
              </a:spcBef>
              <a:spcAft>
                <a:spcPts val="0"/>
              </a:spcAft>
            </a:pPr>
            <a:r>
              <a:rPr lang="nl-NL" sz="10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Is gericht op lesstrategieën die verband houden met een specifiek curriculum ondersteunt het leren van leerkrachten binnen de klascontexten (Darling-Hammond et al., 2017). Denk hierbij aan professionalisering voor docenten wiskunde op het gebied van wiskundige</a:t>
            </a:r>
            <a:r>
              <a:rPr lang="nl-NL" sz="1000" spc="-65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didactiek</a:t>
            </a:r>
            <a:r>
              <a:rPr lang="nl-NL" sz="1000" spc="-45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op</a:t>
            </a:r>
            <a:r>
              <a:rPr lang="nl-NL" sz="1000" spc="-6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een</a:t>
            </a:r>
            <a:r>
              <a:rPr lang="nl-NL" sz="1000" spc="-6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thema dat voor hen relevant is.</a:t>
            </a:r>
            <a:endParaRPr lang="nl-NL" sz="100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" name="Textbox 8">
            <a:extLst>
              <a:ext uri="{FF2B5EF4-FFF2-40B4-BE49-F238E27FC236}">
                <a16:creationId xmlns:a16="http://schemas.microsoft.com/office/drawing/2014/main" id="{B80C8B57-59AF-0BEA-1F06-1F8802F4F0E2}"/>
              </a:ext>
            </a:extLst>
          </p:cNvPr>
          <p:cNvSpPr txBox="1">
            <a:spLocks/>
          </p:cNvSpPr>
          <p:nvPr/>
        </p:nvSpPr>
        <p:spPr>
          <a:xfrm>
            <a:off x="3154204" y="1314766"/>
            <a:ext cx="2714625" cy="2102802"/>
          </a:xfrm>
          <a:prstGeom prst="rect">
            <a:avLst/>
          </a:prstGeom>
          <a:ln w="9525">
            <a:solidFill>
              <a:srgbClr val="000000"/>
            </a:solidFill>
            <a:prstDash val="solid"/>
          </a:ln>
        </p:spPr>
        <p:txBody>
          <a:bodyPr wrap="square" lIns="0" tIns="0" rIns="0" bIns="0" rtlCol="0">
            <a:noAutofit/>
          </a:bodyPr>
          <a:lstStyle/>
          <a:p>
            <a:pPr marR="635" algn="ctr">
              <a:lnSpc>
                <a:spcPct val="107000"/>
              </a:lnSpc>
              <a:spcBef>
                <a:spcPts val="290"/>
              </a:spcBef>
              <a:spcAft>
                <a:spcPts val="800"/>
              </a:spcAft>
            </a:pPr>
            <a:r>
              <a:rPr lang="nl-NL" sz="1250" i="1" spc="-25">
                <a:solidFill>
                  <a:srgbClr val="1F868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“actief</a:t>
            </a:r>
            <a:r>
              <a:rPr lang="nl-NL" sz="1250" i="1" spc="-15">
                <a:solidFill>
                  <a:srgbClr val="1F868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250" i="1" spc="-10">
                <a:solidFill>
                  <a:srgbClr val="1F868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leren”</a:t>
            </a:r>
            <a:endParaRPr lang="nl-NL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6995" marR="105410">
              <a:lnSpc>
                <a:spcPct val="106000"/>
              </a:lnSpc>
              <a:spcBef>
                <a:spcPts val="885"/>
              </a:spcBef>
              <a:spcAft>
                <a:spcPts val="0"/>
              </a:spcAft>
            </a:pPr>
            <a:r>
              <a:rPr lang="nl-NL" sz="10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Actief</a:t>
            </a:r>
            <a:r>
              <a:rPr lang="nl-NL" sz="1000" spc="-25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leren</a:t>
            </a:r>
            <a:r>
              <a:rPr lang="nl-NL" sz="1000" spc="-45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zorgt</a:t>
            </a:r>
            <a:r>
              <a:rPr lang="nl-NL" sz="1000" spc="-3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er</a:t>
            </a:r>
            <a:r>
              <a:rPr lang="nl-NL" sz="1000" spc="-4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voor</a:t>
            </a:r>
            <a:r>
              <a:rPr lang="nl-NL" sz="1000" spc="-15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dat</a:t>
            </a:r>
            <a:r>
              <a:rPr lang="nl-NL" sz="1000" spc="-3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docenten</a:t>
            </a:r>
            <a:r>
              <a:rPr lang="nl-NL" sz="1000" spc="-25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direct overgaan tot het toepassen en uitproberen van</a:t>
            </a:r>
            <a:r>
              <a:rPr lang="nl-NL" sz="1000" spc="-1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</a:t>
            </a:r>
            <a:r>
              <a:rPr lang="nl-NL" sz="1000" spc="-2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nieuw</a:t>
            </a:r>
            <a:r>
              <a:rPr lang="nl-NL" sz="1000" spc="-4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geleerde</a:t>
            </a:r>
            <a:r>
              <a:rPr lang="nl-NL" sz="1000" spc="-35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onderwijsstrategieën. Daarmee ervaren we dezelfde manier van leren als bij onze leerlingen toepassen (Darling-Hammond et</a:t>
            </a:r>
            <a:r>
              <a:rPr lang="nl-NL" sz="1000" spc="-15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al.,</a:t>
            </a:r>
            <a:r>
              <a:rPr lang="nl-NL" sz="1000" spc="-1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2017).</a:t>
            </a:r>
            <a:r>
              <a:rPr lang="nl-NL" sz="1000" spc="-25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Het</a:t>
            </a:r>
            <a:r>
              <a:rPr lang="nl-NL" sz="1000" spc="-2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zorgt er voor</a:t>
            </a:r>
            <a:r>
              <a:rPr lang="nl-NL" sz="1000" spc="-1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dat</a:t>
            </a:r>
            <a:r>
              <a:rPr lang="nl-NL" sz="1000" spc="-2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we</a:t>
            </a:r>
            <a:r>
              <a:rPr lang="nl-NL" sz="1000" spc="-3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het</a:t>
            </a:r>
            <a:r>
              <a:rPr lang="nl-NL" sz="1000" spc="-3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geleerde</a:t>
            </a:r>
            <a:r>
              <a:rPr lang="nl-NL" sz="1000" spc="-5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eigen</a:t>
            </a:r>
            <a:r>
              <a:rPr lang="nl-NL" sz="1000" spc="-4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maken</a:t>
            </a:r>
            <a:r>
              <a:rPr lang="nl-NL" sz="1000" spc="-2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</a:t>
            </a:r>
            <a:r>
              <a:rPr lang="nl-NL" sz="1000" spc="-4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het in onze eigen context, passend bij ons als persoon toe kunnen passen. Hierdoor wordt het betekenisvol.</a:t>
            </a:r>
            <a:endParaRPr lang="nl-NL" sz="100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" name="Textbox 9">
            <a:extLst>
              <a:ext uri="{FF2B5EF4-FFF2-40B4-BE49-F238E27FC236}">
                <a16:creationId xmlns:a16="http://schemas.microsoft.com/office/drawing/2014/main" id="{21F5F415-90E5-0C20-2F4A-5CE8E6F54CE5}"/>
              </a:ext>
            </a:extLst>
          </p:cNvPr>
          <p:cNvSpPr txBox="1">
            <a:spLocks/>
          </p:cNvSpPr>
          <p:nvPr/>
        </p:nvSpPr>
        <p:spPr>
          <a:xfrm>
            <a:off x="5981224" y="1314766"/>
            <a:ext cx="2028825" cy="2102802"/>
          </a:xfrm>
          <a:prstGeom prst="rect">
            <a:avLst/>
          </a:prstGeom>
          <a:ln w="9525">
            <a:solidFill>
              <a:srgbClr val="000000"/>
            </a:solidFill>
            <a:prstDash val="solid"/>
          </a:ln>
        </p:spPr>
        <p:txBody>
          <a:bodyPr wrap="square" lIns="0" tIns="0" rIns="0" bIns="0" rtlCol="0">
            <a:noAutofit/>
          </a:bodyPr>
          <a:lstStyle/>
          <a:p>
            <a:pPr marL="492760" marR="384810" indent="-106680">
              <a:lnSpc>
                <a:spcPct val="102000"/>
              </a:lnSpc>
              <a:spcBef>
                <a:spcPts val="290"/>
              </a:spcBef>
              <a:spcAft>
                <a:spcPts val="0"/>
              </a:spcAft>
            </a:pPr>
            <a:r>
              <a:rPr lang="nl-NL" sz="1250" i="1" spc="-2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“ondersteunen</a:t>
            </a:r>
            <a:r>
              <a:rPr lang="nl-NL" sz="1250" i="1" spc="-8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250" i="1" spc="-2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van </a:t>
            </a:r>
            <a:r>
              <a:rPr lang="nl-NL" sz="1250" i="1" spc="-1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samenwerking”</a:t>
            </a:r>
            <a:endParaRPr lang="nl-NL" sz="11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86995" marR="120650">
              <a:lnSpc>
                <a:spcPct val="106000"/>
              </a:lnSpc>
              <a:spcBef>
                <a:spcPts val="845"/>
              </a:spcBef>
              <a:spcAft>
                <a:spcPts val="0"/>
              </a:spcAft>
            </a:pP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Creëert ruimte voor docenten om ideeën uit te wisselen en samen te werken in hun leerproces. Samenwerking tussen docenten creëert gemeenschappen die van positieve</a:t>
            </a:r>
            <a:r>
              <a:rPr lang="nl-NL" sz="1000" spc="-1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invloed kunnen</a:t>
            </a:r>
            <a:r>
              <a:rPr lang="nl-NL" sz="1000" spc="-15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zijn</a:t>
            </a:r>
            <a:r>
              <a:rPr lang="nl-NL" sz="1000" spc="-5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op de</a:t>
            </a:r>
            <a:r>
              <a:rPr lang="nl-NL" sz="1000" spc="-5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cultuur</a:t>
            </a:r>
            <a:r>
              <a:rPr lang="nl-NL" sz="1000" spc="-3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</a:t>
            </a:r>
            <a:r>
              <a:rPr lang="nl-NL" sz="1000" spc="165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</a:t>
            </a:r>
            <a:r>
              <a:rPr lang="nl-NL" sz="1000" spc="-5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school</a:t>
            </a:r>
            <a:r>
              <a:rPr lang="nl-NL" sz="1000" spc="-2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</a:t>
            </a:r>
            <a:r>
              <a:rPr lang="nl-NL" sz="1000" dirty="0" err="1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Darling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- Hammond et al., 2017).</a:t>
            </a:r>
            <a:endParaRPr lang="nl-NL" sz="10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B6EFFDF3-0971-C634-5622-DB77148665E8}"/>
              </a:ext>
            </a:extLst>
          </p:cNvPr>
          <p:cNvSpPr txBox="1">
            <a:spLocks/>
          </p:cNvSpPr>
          <p:nvPr/>
        </p:nvSpPr>
        <p:spPr>
          <a:xfrm>
            <a:off x="8122444" y="1314766"/>
            <a:ext cx="1708785" cy="2102802"/>
          </a:xfrm>
          <a:prstGeom prst="rect">
            <a:avLst/>
          </a:prstGeom>
          <a:ln w="9525">
            <a:solidFill>
              <a:srgbClr val="000000"/>
            </a:solidFill>
            <a:prstDash val="solid"/>
          </a:ln>
        </p:spPr>
        <p:txBody>
          <a:bodyPr wrap="square" lIns="0" tIns="0" rIns="0" bIns="0" rtlCol="0">
            <a:noAutofit/>
          </a:bodyPr>
          <a:lstStyle/>
          <a:p>
            <a:pPr marL="314325">
              <a:spcBef>
                <a:spcPts val="890"/>
              </a:spcBef>
              <a:spcAft>
                <a:spcPts val="0"/>
              </a:spcAft>
            </a:pPr>
            <a:r>
              <a:rPr lang="nl-NL" sz="1250" i="1" spc="-25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“</a:t>
            </a:r>
            <a:r>
              <a:rPr lang="nl-NL" sz="1250" i="1" spc="-25" dirty="0" err="1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sustained</a:t>
            </a:r>
            <a:r>
              <a:rPr lang="nl-NL" sz="1250" i="1" spc="-25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250" i="1" spc="-10" dirty="0" err="1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duration</a:t>
            </a:r>
            <a:r>
              <a:rPr lang="nl-NL" sz="1250" i="1" spc="-1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”</a:t>
            </a:r>
            <a:endParaRPr lang="nl-NL" sz="11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86995" marR="113665">
              <a:lnSpc>
                <a:spcPct val="106000"/>
              </a:lnSpc>
              <a:spcBef>
                <a:spcPts val="890"/>
              </a:spcBef>
              <a:spcAft>
                <a:spcPts val="0"/>
              </a:spcAft>
            </a:pP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Biedt docenten voldoende tijd om</a:t>
            </a:r>
            <a:r>
              <a:rPr lang="nl-NL" sz="1000" spc="-35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te</a:t>
            </a:r>
            <a:r>
              <a:rPr lang="nl-NL" sz="1000" spc="-55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leren,</a:t>
            </a:r>
            <a:r>
              <a:rPr lang="nl-NL" sz="1000" spc="-5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te</a:t>
            </a:r>
            <a:r>
              <a:rPr lang="nl-NL" sz="1000" spc="-5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oefenen,</a:t>
            </a:r>
            <a:r>
              <a:rPr lang="nl-NL" sz="1000" spc="-5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nieuwe strategieën te implementeren en</a:t>
            </a:r>
            <a:r>
              <a:rPr lang="nl-NL" sz="1000" spc="-3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erover na</a:t>
            </a:r>
            <a:r>
              <a:rPr lang="nl-NL" sz="1000" spc="-2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te</a:t>
            </a:r>
            <a:r>
              <a:rPr lang="nl-NL" sz="1000" spc="-2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denken</a:t>
            </a:r>
            <a:r>
              <a:rPr lang="nl-NL" sz="1000" spc="-3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over op welke wijze ze die veranderingen in hun praktijk kunnen toepassen (</a:t>
            </a:r>
            <a:r>
              <a:rPr lang="nl-NL" sz="1000" dirty="0" err="1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Darling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- Hammond et al., 2017).</a:t>
            </a:r>
            <a:endParaRPr lang="nl-NL" sz="10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0" name="Textbox 11">
            <a:extLst>
              <a:ext uri="{FF2B5EF4-FFF2-40B4-BE49-F238E27FC236}">
                <a16:creationId xmlns:a16="http://schemas.microsoft.com/office/drawing/2014/main" id="{878DD78A-25D1-AF76-D4EF-61AD561E9CA2}"/>
              </a:ext>
            </a:extLst>
          </p:cNvPr>
          <p:cNvSpPr txBox="1">
            <a:spLocks/>
          </p:cNvSpPr>
          <p:nvPr/>
        </p:nvSpPr>
        <p:spPr>
          <a:xfrm>
            <a:off x="860584" y="3597050"/>
            <a:ext cx="1391126" cy="1664151"/>
          </a:xfrm>
          <a:prstGeom prst="rect">
            <a:avLst/>
          </a:prstGeom>
          <a:ln w="9525">
            <a:solidFill>
              <a:srgbClr val="000000"/>
            </a:solidFill>
            <a:prstDash val="solid"/>
          </a:ln>
        </p:spPr>
        <p:txBody>
          <a:bodyPr wrap="square" lIns="0" tIns="0" rIns="0" bIns="0" rtlCol="0">
            <a:noAutofit/>
          </a:bodyPr>
          <a:lstStyle/>
          <a:p>
            <a:pPr marR="398145" indent="12065" algn="ctr">
              <a:lnSpc>
                <a:spcPct val="102000"/>
              </a:lnSpc>
              <a:spcBef>
                <a:spcPts val="285"/>
              </a:spcBef>
              <a:spcAft>
                <a:spcPts val="0"/>
              </a:spcAft>
            </a:pPr>
            <a:r>
              <a:rPr lang="nl-NL" sz="1250" i="1" spc="-2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“ruimte</a:t>
            </a:r>
            <a:r>
              <a:rPr lang="nl-NL" sz="1250" i="1" spc="-8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250" i="1" spc="-2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 </a:t>
            </a:r>
            <a:r>
              <a:rPr lang="nl-NL" sz="1250" i="1" spc="-1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middelen”</a:t>
            </a:r>
            <a:endParaRPr lang="nl-NL" sz="11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86360">
              <a:lnSpc>
                <a:spcPct val="106000"/>
              </a:lnSpc>
              <a:spcBef>
                <a:spcPts val="845"/>
              </a:spcBef>
              <a:spcAft>
                <a:spcPts val="0"/>
              </a:spcAft>
            </a:pPr>
            <a:r>
              <a:rPr lang="nl-NL" sz="1000" spc="-1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Om professionalisering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ook daadwerkelijk te kunnen benutten in de dagelijkse praktijk.</a:t>
            </a:r>
            <a:endParaRPr lang="nl-NL" sz="10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86360">
              <a:lnSpc>
                <a:spcPct val="106000"/>
              </a:lnSpc>
            </a:pPr>
            <a:r>
              <a:rPr lang="nl-NL" sz="1000" dirty="0" err="1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Darling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-Hammond</a:t>
            </a:r>
            <a:r>
              <a:rPr lang="nl-NL" sz="1000" spc="-65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et</a:t>
            </a:r>
            <a:r>
              <a:rPr lang="nl-NL" sz="1000" spc="-65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al. </a:t>
            </a:r>
            <a:r>
              <a:rPr lang="nl-NL" sz="1000" spc="-1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(2017).</a:t>
            </a:r>
            <a:endParaRPr lang="nl-NL" sz="10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54BCB61C-BA71-380E-FBF2-F82B75FAFBCB}"/>
              </a:ext>
            </a:extLst>
          </p:cNvPr>
          <p:cNvSpPr txBox="1">
            <a:spLocks/>
          </p:cNvSpPr>
          <p:nvPr/>
        </p:nvSpPr>
        <p:spPr>
          <a:xfrm>
            <a:off x="2382203" y="3614195"/>
            <a:ext cx="1994694" cy="1647006"/>
          </a:xfrm>
          <a:prstGeom prst="rect">
            <a:avLst/>
          </a:prstGeom>
          <a:ln w="9525">
            <a:solidFill>
              <a:srgbClr val="000000"/>
            </a:solidFill>
            <a:prstDash val="solid"/>
          </a:ln>
        </p:spPr>
        <p:txBody>
          <a:bodyPr wrap="square" lIns="0" tIns="0" rIns="0" bIns="0" rtlCol="0">
            <a:noAutofit/>
          </a:bodyPr>
          <a:lstStyle/>
          <a:p>
            <a:pPr marL="377825" algn="ctr">
              <a:spcBef>
                <a:spcPts val="285"/>
              </a:spcBef>
              <a:spcAft>
                <a:spcPts val="0"/>
              </a:spcAft>
            </a:pPr>
            <a:r>
              <a:rPr lang="nl-NL" sz="1250" i="1" spc="-3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“feedback</a:t>
            </a:r>
            <a:r>
              <a:rPr lang="nl-NL" sz="1250" i="1" spc="-25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250" i="1" spc="-3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</a:t>
            </a:r>
            <a:r>
              <a:rPr lang="nl-NL" sz="1250" i="1" spc="1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250" i="1" spc="-3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reflectie”</a:t>
            </a:r>
            <a:endParaRPr lang="nl-NL" sz="11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86995" marR="104140">
              <a:lnSpc>
                <a:spcPct val="106000"/>
              </a:lnSpc>
              <a:spcBef>
                <a:spcPts val="890"/>
              </a:spcBef>
              <a:spcAft>
                <a:spcPts val="0"/>
              </a:spcAft>
            </a:pP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Zorgt voor ruimte en momenten van reflectie, het ontvangen van feedback en de ruimte om dit toe te passen.</a:t>
            </a:r>
            <a:r>
              <a:rPr lang="nl-NL" sz="1000" spc="-45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Het</a:t>
            </a:r>
            <a:r>
              <a:rPr lang="nl-NL" sz="1000" spc="-45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helpt</a:t>
            </a:r>
            <a:r>
              <a:rPr lang="nl-NL" sz="1000" spc="-4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docenten</a:t>
            </a:r>
            <a:r>
              <a:rPr lang="nl-NL" sz="1000" spc="-35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om</a:t>
            </a:r>
            <a:r>
              <a:rPr lang="nl-NL" sz="1000" spc="-25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na</a:t>
            </a:r>
            <a:r>
              <a:rPr lang="nl-NL" sz="1000" spc="-4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te denken</a:t>
            </a:r>
            <a:r>
              <a:rPr lang="nl-NL" sz="1000" spc="-2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over</a:t>
            </a:r>
            <a:r>
              <a:rPr lang="nl-NL" sz="1000" spc="-1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wat</a:t>
            </a:r>
            <a:r>
              <a:rPr lang="nl-NL" sz="1000" spc="-1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zij</a:t>
            </a:r>
            <a:r>
              <a:rPr lang="nl-NL" sz="1000" spc="-15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doen</a:t>
            </a:r>
            <a:r>
              <a:rPr lang="nl-NL" sz="1000" spc="-2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</a:t>
            </a:r>
            <a:r>
              <a:rPr lang="nl-NL" sz="1000" spc="-15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waarom zij zo handelen in de praktijk</a:t>
            </a:r>
            <a:endParaRPr lang="nl-NL" sz="10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86995"/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</a:t>
            </a:r>
            <a:r>
              <a:rPr lang="nl-NL" sz="1000" dirty="0" err="1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Darling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-Hammond</a:t>
            </a:r>
            <a:r>
              <a:rPr lang="nl-NL" sz="1000" spc="-2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et</a:t>
            </a:r>
            <a:r>
              <a:rPr lang="nl-NL" sz="1000" spc="-4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al.</a:t>
            </a:r>
            <a:r>
              <a:rPr lang="nl-NL" sz="1000" spc="-35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spc="-1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(2017).</a:t>
            </a:r>
            <a:endParaRPr lang="nl-NL" sz="10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C7B7367-AA2E-1962-005A-CA06A5ADB973}"/>
              </a:ext>
            </a:extLst>
          </p:cNvPr>
          <p:cNvSpPr txBox="1">
            <a:spLocks/>
          </p:cNvSpPr>
          <p:nvPr/>
        </p:nvSpPr>
        <p:spPr>
          <a:xfrm>
            <a:off x="4507390" y="3597049"/>
            <a:ext cx="2450783" cy="1647006"/>
          </a:xfrm>
          <a:prstGeom prst="rect">
            <a:avLst/>
          </a:prstGeom>
          <a:ln w="9525">
            <a:solidFill>
              <a:srgbClr val="000000"/>
            </a:solidFill>
            <a:prstDash val="solid"/>
          </a:ln>
        </p:spPr>
        <p:txBody>
          <a:bodyPr wrap="square" lIns="0" tIns="0" rIns="0" bIns="0" rtlCol="0">
            <a:noAutofit/>
          </a:bodyPr>
          <a:lstStyle/>
          <a:p>
            <a:pPr marL="119380">
              <a:spcBef>
                <a:spcPts val="290"/>
              </a:spcBef>
              <a:spcAft>
                <a:spcPts val="0"/>
              </a:spcAft>
            </a:pPr>
            <a:r>
              <a:rPr lang="nl-NL" sz="1250" i="1" spc="-2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“coaching</a:t>
            </a:r>
            <a:r>
              <a:rPr lang="nl-NL" sz="1250" i="1" spc="-65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250" i="1" spc="-2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</a:t>
            </a:r>
            <a:r>
              <a:rPr lang="nl-NL" sz="1250" i="1" spc="-4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250" i="1" spc="-2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support</a:t>
            </a:r>
            <a:r>
              <a:rPr lang="nl-NL" sz="1250" i="1" spc="-5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250" i="1" spc="-2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van</a:t>
            </a:r>
            <a:r>
              <a:rPr lang="nl-NL" sz="1250" i="1" spc="-5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250" i="1" spc="-2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experts”</a:t>
            </a:r>
            <a:endParaRPr lang="nl-NL" sz="11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87630" marR="135890">
              <a:lnSpc>
                <a:spcPct val="106000"/>
              </a:lnSpc>
              <a:spcBef>
                <a:spcPts val="885"/>
              </a:spcBef>
              <a:spcAft>
                <a:spcPts val="0"/>
              </a:spcAft>
            </a:pP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Coaching en deskundige ondersteuning die</a:t>
            </a:r>
            <a:r>
              <a:rPr lang="nl-NL" sz="1000" spc="-5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bijdragen</a:t>
            </a:r>
            <a:r>
              <a:rPr lang="nl-NL" sz="1000" spc="-35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aan</a:t>
            </a:r>
            <a:r>
              <a:rPr lang="nl-NL" sz="1000" spc="-3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het</a:t>
            </a:r>
            <a:r>
              <a:rPr lang="nl-NL" sz="1000" spc="-4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delen</a:t>
            </a:r>
            <a:r>
              <a:rPr lang="nl-NL" sz="1000" spc="-6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van</a:t>
            </a:r>
            <a:r>
              <a:rPr lang="nl-NL" sz="1000" spc="-2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expertise over </a:t>
            </a:r>
            <a:r>
              <a:rPr lang="nl-NL" sz="1000" dirty="0" err="1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vakinhoud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en </a:t>
            </a:r>
            <a:r>
              <a:rPr lang="nl-NL" sz="1000" dirty="0" err="1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evidence-based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praktijken. Net als bij onze studenten is het van belang dat dit aansluit op de individuele behoeften van leraren (</a:t>
            </a:r>
            <a:r>
              <a:rPr lang="nl-NL" sz="1000" dirty="0" err="1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Darling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-Hammond et al., 2017)</a:t>
            </a:r>
            <a:endParaRPr lang="nl-NL" sz="10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4088EB-753B-2200-BAE4-D0A7239B6897}"/>
              </a:ext>
            </a:extLst>
          </p:cNvPr>
          <p:cNvSpPr txBox="1">
            <a:spLocks/>
          </p:cNvSpPr>
          <p:nvPr/>
        </p:nvSpPr>
        <p:spPr>
          <a:xfrm>
            <a:off x="7110643" y="3587935"/>
            <a:ext cx="2720585" cy="1647006"/>
          </a:xfrm>
          <a:prstGeom prst="rect">
            <a:avLst/>
          </a:prstGeom>
          <a:ln w="9525">
            <a:solidFill>
              <a:srgbClr val="000000"/>
            </a:solidFill>
            <a:prstDash val="solid"/>
          </a:ln>
        </p:spPr>
        <p:txBody>
          <a:bodyPr wrap="square" lIns="0" tIns="0" rIns="0" bIns="0" rtlCol="0">
            <a:noAutofit/>
          </a:bodyPr>
          <a:lstStyle/>
          <a:p>
            <a:pPr marL="795655" marR="106045" indent="-451485">
              <a:lnSpc>
                <a:spcPct val="102000"/>
              </a:lnSpc>
              <a:spcBef>
                <a:spcPts val="290"/>
              </a:spcBef>
              <a:spcAft>
                <a:spcPts val="0"/>
              </a:spcAft>
            </a:pPr>
            <a:r>
              <a:rPr lang="nl-NL" sz="1250" i="1" spc="-2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“benutten</a:t>
            </a:r>
            <a:r>
              <a:rPr lang="nl-NL" sz="1250" i="1" spc="-8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250" i="1" spc="-2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van</a:t>
            </a:r>
            <a:r>
              <a:rPr lang="nl-NL" sz="1250" i="1" spc="-6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250" i="1" spc="-2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effectieve </a:t>
            </a:r>
            <a:r>
              <a:rPr lang="nl-NL" sz="1250" i="1" spc="-1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praktijken”</a:t>
            </a:r>
            <a:endParaRPr lang="nl-NL" sz="11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86995" marR="106045">
              <a:lnSpc>
                <a:spcPct val="106000"/>
              </a:lnSpc>
              <a:spcBef>
                <a:spcPts val="845"/>
              </a:spcBef>
              <a:spcAft>
                <a:spcPts val="0"/>
              </a:spcAft>
            </a:pP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Het benutten van effectieve praktijken, modellen en theorieën bieden docenten een duidelijke visie over hoe best </a:t>
            </a:r>
            <a:r>
              <a:rPr lang="nl-NL" sz="1000" dirty="0" err="1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practices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eruit zien (</a:t>
            </a:r>
            <a:r>
              <a:rPr lang="nl-NL" sz="1000" dirty="0" err="1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Darling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-Hammond</a:t>
            </a:r>
            <a:r>
              <a:rPr lang="nl-NL" sz="1000" spc="-4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et</a:t>
            </a:r>
            <a:r>
              <a:rPr lang="nl-NL" sz="1000" spc="-6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al.,</a:t>
            </a:r>
            <a:r>
              <a:rPr lang="nl-NL" sz="1000" spc="-55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2017).</a:t>
            </a:r>
            <a:r>
              <a:rPr lang="nl-NL" sz="1000" spc="-65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Denk hierbij aan voorbeelden van woordrapporten bekijken, video- intervisie, observatie bij elkaar etc.</a:t>
            </a:r>
            <a:endParaRPr lang="nl-NL" sz="10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4D22DC-7EA0-BA34-C52E-67EE315E46D0}"/>
              </a:ext>
            </a:extLst>
          </p:cNvPr>
          <p:cNvSpPr txBox="1">
            <a:spLocks/>
          </p:cNvSpPr>
          <p:nvPr/>
        </p:nvSpPr>
        <p:spPr>
          <a:xfrm>
            <a:off x="1769267" y="5659439"/>
            <a:ext cx="7153275" cy="585470"/>
          </a:xfrm>
          <a:prstGeom prst="rect">
            <a:avLst/>
          </a:prstGeom>
          <a:ln w="9525">
            <a:solidFill>
              <a:srgbClr val="1F8686"/>
            </a:solidFill>
            <a:prstDash val="solid"/>
          </a:ln>
        </p:spPr>
        <p:txBody>
          <a:bodyPr wrap="square" lIns="0" tIns="0" rIns="0" bIns="0" rtlCol="0">
            <a:noAutofit/>
          </a:bodyPr>
          <a:lstStyle/>
          <a:p>
            <a:pPr marL="974090" marR="246380" indent="-732155">
              <a:lnSpc>
                <a:spcPct val="106000"/>
              </a:lnSpc>
              <a:spcBef>
                <a:spcPts val="350"/>
              </a:spcBef>
              <a:spcAft>
                <a:spcPts val="0"/>
              </a:spcAft>
            </a:pPr>
            <a:r>
              <a:rPr lang="nl-NL" sz="14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</a:t>
            </a:r>
            <a:r>
              <a:rPr lang="nl-NL" sz="1400" spc="-1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4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welke</a:t>
            </a:r>
            <a:r>
              <a:rPr lang="nl-NL" sz="1400" spc="-15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4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mate</a:t>
            </a:r>
            <a:r>
              <a:rPr lang="nl-NL" sz="1400" spc="-15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4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zijn bovenstaande</a:t>
            </a:r>
            <a:r>
              <a:rPr lang="nl-NL" sz="1400" spc="-35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4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voorwaarden</a:t>
            </a:r>
            <a:r>
              <a:rPr lang="nl-NL" sz="1400" spc="-35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4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voor</a:t>
            </a:r>
            <a:r>
              <a:rPr lang="nl-NL" sz="1400" spc="-2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4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effectieve</a:t>
            </a:r>
            <a:r>
              <a:rPr lang="nl-NL" sz="1400" spc="-25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4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professionalisering</a:t>
            </a:r>
            <a:r>
              <a:rPr lang="nl-NL" sz="1400" spc="-35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400">
                <a:solidFill>
                  <a:srgbClr val="1F868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 professionele ontwikkeling aanwezig binnen de opleidingsschool?</a:t>
            </a:r>
            <a:endParaRPr lang="nl-NL" sz="110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739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C01994631379489957D5CF4EA630F4" ma:contentTypeVersion="8" ma:contentTypeDescription="Een nieuw document maken." ma:contentTypeScope="" ma:versionID="6da9cd606ec6eebe36f057b2fed631ec">
  <xsd:schema xmlns:xsd="http://www.w3.org/2001/XMLSchema" xmlns:xs="http://www.w3.org/2001/XMLSchema" xmlns:p="http://schemas.microsoft.com/office/2006/metadata/properties" xmlns:ns3="2c2cb585-57a7-48c0-ae96-4113c54800d9" targetNamespace="http://schemas.microsoft.com/office/2006/metadata/properties" ma:root="true" ma:fieldsID="bbc6635924fcb7976f4481002c238ae0" ns3:_="">
    <xsd:import namespace="2c2cb585-57a7-48c0-ae96-4113c54800d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2cb585-57a7-48c0-ae96-4113c5480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95ACDF-BE95-48EE-BE6A-57FD0F382743}">
  <ds:schemaRefs>
    <ds:schemaRef ds:uri="http://purl.org/dc/terms/"/>
    <ds:schemaRef ds:uri="http://schemas.openxmlformats.org/package/2006/metadata/core-properties"/>
    <ds:schemaRef ds:uri="http://purl.org/dc/elements/1.1/"/>
    <ds:schemaRef ds:uri="2c2cb585-57a7-48c0-ae96-4113c54800d9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D030A04-6E31-46E1-BAAA-715CB8D930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2cb585-57a7-48c0-ae96-4113c54800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0629C92-60CF-4C44-89FD-8C4F902CF3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5569</TotalTime>
  <Words>609</Words>
  <Application>Microsoft Macintosh PowerPoint</Application>
  <PresentationFormat>Aangepast</PresentationFormat>
  <Paragraphs>47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Office Theme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Reijnierse,  C.</dc:creator>
  <cp:lastModifiedBy>Myrte Legemaate</cp:lastModifiedBy>
  <cp:revision>8</cp:revision>
  <dcterms:created xsi:type="dcterms:W3CDTF">2020-03-10T14:48:47Z</dcterms:created>
  <dcterms:modified xsi:type="dcterms:W3CDTF">2024-10-16T11:44:42Z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0x01010084C01994631379489957D5CF4EA630F4</vt:lpwstr>
  </property>
</Properties>
</file>