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99" r:id="rId6"/>
    <p:sldId id="257" r:id="rId7"/>
    <p:sldId id="261" r:id="rId8"/>
    <p:sldId id="263" r:id="rId9"/>
    <p:sldId id="301" r:id="rId1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0C9AA-5F11-4B50-BE74-7E541F72FB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NL"/>
          </a:p>
        </p:txBody>
      </p:sp>
      <p:sp>
        <p:nvSpPr>
          <p:cNvPr id="3" name="Ondertitel 2">
            <a:extLst>
              <a:ext uri="{FF2B5EF4-FFF2-40B4-BE49-F238E27FC236}">
                <a16:creationId xmlns:a16="http://schemas.microsoft.com/office/drawing/2014/main" id="{03C53660-1DF7-4F2D-9F8B-A16BC00D2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NL"/>
          </a:p>
        </p:txBody>
      </p:sp>
      <p:sp>
        <p:nvSpPr>
          <p:cNvPr id="4" name="Tijdelijke aanduiding voor datum 3">
            <a:extLst>
              <a:ext uri="{FF2B5EF4-FFF2-40B4-BE49-F238E27FC236}">
                <a16:creationId xmlns:a16="http://schemas.microsoft.com/office/drawing/2014/main" id="{EFDD7762-D581-4609-BF40-ACEE22B75178}"/>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5" name="Tijdelijke aanduiding voor voettekst 4">
            <a:extLst>
              <a:ext uri="{FF2B5EF4-FFF2-40B4-BE49-F238E27FC236}">
                <a16:creationId xmlns:a16="http://schemas.microsoft.com/office/drawing/2014/main" id="{0537C048-52E9-491E-A1A9-EEDDEC012372}"/>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0C324134-7225-4494-8039-215D5A3F5110}"/>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206635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437C-2E72-4604-84A9-134F10E6B750}"/>
              </a:ext>
            </a:extLst>
          </p:cNvPr>
          <p:cNvSpPr>
            <a:spLocks noGrp="1"/>
          </p:cNvSpPr>
          <p:nvPr>
            <p:ph type="title"/>
          </p:nvPr>
        </p:nvSpPr>
        <p:spPr/>
        <p:txBody>
          <a:bodyPr/>
          <a:lstStyle/>
          <a:p>
            <a:r>
              <a:rPr lang="nl-NL"/>
              <a:t>Klik om stijl te bewerken</a:t>
            </a:r>
            <a:endParaRPr lang="en-NL"/>
          </a:p>
        </p:txBody>
      </p:sp>
      <p:sp>
        <p:nvSpPr>
          <p:cNvPr id="3" name="Tijdelijke aanduiding voor verticale tekst 2">
            <a:extLst>
              <a:ext uri="{FF2B5EF4-FFF2-40B4-BE49-F238E27FC236}">
                <a16:creationId xmlns:a16="http://schemas.microsoft.com/office/drawing/2014/main" id="{833BC9B0-9731-4102-AD5A-A3061C3BE9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D91CBBE2-EB3D-4299-8D9E-4BDD65A9F573}"/>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5" name="Tijdelijke aanduiding voor voettekst 4">
            <a:extLst>
              <a:ext uri="{FF2B5EF4-FFF2-40B4-BE49-F238E27FC236}">
                <a16:creationId xmlns:a16="http://schemas.microsoft.com/office/drawing/2014/main" id="{857E7B0F-46D1-4D81-8EB9-97C001C79703}"/>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2DF17235-220A-4F91-B82E-A65E3313989D}"/>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282416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CB8D56C-26E9-4C22-8AD6-F389E6E5EADE}"/>
              </a:ext>
            </a:extLst>
          </p:cNvPr>
          <p:cNvSpPr>
            <a:spLocks noGrp="1"/>
          </p:cNvSpPr>
          <p:nvPr>
            <p:ph type="title" orient="vert"/>
          </p:nvPr>
        </p:nvSpPr>
        <p:spPr>
          <a:xfrm>
            <a:off x="8724900" y="365125"/>
            <a:ext cx="2628900" cy="5811838"/>
          </a:xfrm>
        </p:spPr>
        <p:txBody>
          <a:bodyPr vert="eaVert"/>
          <a:lstStyle/>
          <a:p>
            <a:r>
              <a:rPr lang="nl-NL"/>
              <a:t>Klik om stijl te bewerken</a:t>
            </a:r>
            <a:endParaRPr lang="en-NL"/>
          </a:p>
        </p:txBody>
      </p:sp>
      <p:sp>
        <p:nvSpPr>
          <p:cNvPr id="3" name="Tijdelijke aanduiding voor verticale tekst 2">
            <a:extLst>
              <a:ext uri="{FF2B5EF4-FFF2-40B4-BE49-F238E27FC236}">
                <a16:creationId xmlns:a16="http://schemas.microsoft.com/office/drawing/2014/main" id="{9E70C7A7-8F8C-4B48-B133-2876BEF07F8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2AC8186D-7889-4FCC-843B-2E7802BAD8C5}"/>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5" name="Tijdelijke aanduiding voor voettekst 4">
            <a:extLst>
              <a:ext uri="{FF2B5EF4-FFF2-40B4-BE49-F238E27FC236}">
                <a16:creationId xmlns:a16="http://schemas.microsoft.com/office/drawing/2014/main" id="{F732AB15-72C2-428C-AF80-77A78FDCC3FA}"/>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2195E614-AC11-459B-A4B4-0AB98AF65AB0}"/>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36299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E34CC-46B1-477E-BD38-8A66AA63B4BC}"/>
              </a:ext>
            </a:extLst>
          </p:cNvPr>
          <p:cNvSpPr>
            <a:spLocks noGrp="1"/>
          </p:cNvSpPr>
          <p:nvPr>
            <p:ph type="title"/>
          </p:nvPr>
        </p:nvSpPr>
        <p:spPr/>
        <p:txBody>
          <a:body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E6D0126A-CCF7-4EC3-859A-62F8572CC7B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57EFF500-CC16-4FC6-A441-CAED611D91B5}"/>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5" name="Tijdelijke aanduiding voor voettekst 4">
            <a:extLst>
              <a:ext uri="{FF2B5EF4-FFF2-40B4-BE49-F238E27FC236}">
                <a16:creationId xmlns:a16="http://schemas.microsoft.com/office/drawing/2014/main" id="{DE4D0D87-B7BD-472B-B39C-508F55B41C7C}"/>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AD0FFDAC-04C7-4E60-A09C-66B276B581CA}"/>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252720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D0944-DA16-4D90-8D2E-DDFDC9D326C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4541B909-1796-470C-A114-A51C3B63E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0656C7-0B83-46F7-A8D5-82D301E0AF3A}"/>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5" name="Tijdelijke aanduiding voor voettekst 4">
            <a:extLst>
              <a:ext uri="{FF2B5EF4-FFF2-40B4-BE49-F238E27FC236}">
                <a16:creationId xmlns:a16="http://schemas.microsoft.com/office/drawing/2014/main" id="{F8A30BC2-4940-4FD8-90D6-0A05A310BFC9}"/>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C5C5CB5E-8C7C-4B60-9ADD-322477ABDDCD}"/>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343126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27D57-71B7-4D30-A168-96EEF82B38E8}"/>
              </a:ext>
            </a:extLst>
          </p:cNvPr>
          <p:cNvSpPr>
            <a:spLocks noGrp="1"/>
          </p:cNvSpPr>
          <p:nvPr>
            <p:ph type="title"/>
          </p:nvPr>
        </p:nvSpPr>
        <p:spPr/>
        <p:txBody>
          <a:body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918024ED-F950-43F3-B655-36CA0353A92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inhoud 3">
            <a:extLst>
              <a:ext uri="{FF2B5EF4-FFF2-40B4-BE49-F238E27FC236}">
                <a16:creationId xmlns:a16="http://schemas.microsoft.com/office/drawing/2014/main" id="{2F59FE97-16C0-47B5-A327-FE6B0EB9D60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5" name="Tijdelijke aanduiding voor datum 4">
            <a:extLst>
              <a:ext uri="{FF2B5EF4-FFF2-40B4-BE49-F238E27FC236}">
                <a16:creationId xmlns:a16="http://schemas.microsoft.com/office/drawing/2014/main" id="{D64A1AD4-7536-476B-997E-D5E7D54D6183}"/>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6" name="Tijdelijke aanduiding voor voettekst 5">
            <a:extLst>
              <a:ext uri="{FF2B5EF4-FFF2-40B4-BE49-F238E27FC236}">
                <a16:creationId xmlns:a16="http://schemas.microsoft.com/office/drawing/2014/main" id="{037363AC-8C61-4781-8DA4-9237059FAA7F}"/>
              </a:ext>
            </a:extLst>
          </p:cNvPr>
          <p:cNvSpPr>
            <a:spLocks noGrp="1"/>
          </p:cNvSpPr>
          <p:nvPr>
            <p:ph type="ftr" sz="quarter" idx="11"/>
          </p:nvPr>
        </p:nvSpPr>
        <p:spPr/>
        <p:txBody>
          <a:bodyPr/>
          <a:lstStyle/>
          <a:p>
            <a:endParaRPr lang="en-NL"/>
          </a:p>
        </p:txBody>
      </p:sp>
      <p:sp>
        <p:nvSpPr>
          <p:cNvPr id="7" name="Tijdelijke aanduiding voor dianummer 6">
            <a:extLst>
              <a:ext uri="{FF2B5EF4-FFF2-40B4-BE49-F238E27FC236}">
                <a16:creationId xmlns:a16="http://schemas.microsoft.com/office/drawing/2014/main" id="{1C2B0EC1-5D20-43A1-8137-7479E0D2EA20}"/>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39345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603DB-A381-41D3-913F-95A8C256413E}"/>
              </a:ext>
            </a:extLst>
          </p:cNvPr>
          <p:cNvSpPr>
            <a:spLocks noGrp="1"/>
          </p:cNvSpPr>
          <p:nvPr>
            <p:ph type="title"/>
          </p:nvPr>
        </p:nvSpPr>
        <p:spPr>
          <a:xfrm>
            <a:off x="839788" y="365125"/>
            <a:ext cx="10515600" cy="1325563"/>
          </a:xfrm>
        </p:spPr>
        <p:txBody>
          <a:body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265FFC3E-CB21-4DE7-9EB1-7D2E5283B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D3C2779-59A4-4510-ACB5-0E1AA9A7237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5" name="Tijdelijke aanduiding voor tekst 4">
            <a:extLst>
              <a:ext uri="{FF2B5EF4-FFF2-40B4-BE49-F238E27FC236}">
                <a16:creationId xmlns:a16="http://schemas.microsoft.com/office/drawing/2014/main" id="{ED05459C-E1B9-4590-9242-3CCA0BBC8E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2CA74B6-442D-412D-B9E7-D0D3977F553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7" name="Tijdelijke aanduiding voor datum 6">
            <a:extLst>
              <a:ext uri="{FF2B5EF4-FFF2-40B4-BE49-F238E27FC236}">
                <a16:creationId xmlns:a16="http://schemas.microsoft.com/office/drawing/2014/main" id="{C4DF7C95-C4D8-400B-A028-B588A8430C3A}"/>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8" name="Tijdelijke aanduiding voor voettekst 7">
            <a:extLst>
              <a:ext uri="{FF2B5EF4-FFF2-40B4-BE49-F238E27FC236}">
                <a16:creationId xmlns:a16="http://schemas.microsoft.com/office/drawing/2014/main" id="{9A49F1C2-AAE9-4D5F-910E-9AE77AD7F109}"/>
              </a:ext>
            </a:extLst>
          </p:cNvPr>
          <p:cNvSpPr>
            <a:spLocks noGrp="1"/>
          </p:cNvSpPr>
          <p:nvPr>
            <p:ph type="ftr" sz="quarter" idx="11"/>
          </p:nvPr>
        </p:nvSpPr>
        <p:spPr/>
        <p:txBody>
          <a:bodyPr/>
          <a:lstStyle/>
          <a:p>
            <a:endParaRPr lang="en-NL"/>
          </a:p>
        </p:txBody>
      </p:sp>
      <p:sp>
        <p:nvSpPr>
          <p:cNvPr id="9" name="Tijdelijke aanduiding voor dianummer 8">
            <a:extLst>
              <a:ext uri="{FF2B5EF4-FFF2-40B4-BE49-F238E27FC236}">
                <a16:creationId xmlns:a16="http://schemas.microsoft.com/office/drawing/2014/main" id="{B28E5A75-7DD0-4C1B-80EE-E9DCCC4F4678}"/>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381994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427A5-6A2F-4003-B7D6-220FA83E0E33}"/>
              </a:ext>
            </a:extLst>
          </p:cNvPr>
          <p:cNvSpPr>
            <a:spLocks noGrp="1"/>
          </p:cNvSpPr>
          <p:nvPr>
            <p:ph type="title"/>
          </p:nvPr>
        </p:nvSpPr>
        <p:spPr/>
        <p:txBody>
          <a:bodyPr/>
          <a:lstStyle/>
          <a:p>
            <a:r>
              <a:rPr lang="nl-NL"/>
              <a:t>Klik om stijl te bewerken</a:t>
            </a:r>
            <a:endParaRPr lang="en-NL"/>
          </a:p>
        </p:txBody>
      </p:sp>
      <p:sp>
        <p:nvSpPr>
          <p:cNvPr id="3" name="Tijdelijke aanduiding voor datum 2">
            <a:extLst>
              <a:ext uri="{FF2B5EF4-FFF2-40B4-BE49-F238E27FC236}">
                <a16:creationId xmlns:a16="http://schemas.microsoft.com/office/drawing/2014/main" id="{2DBA44D8-E707-4B7D-8BDF-616529425923}"/>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4" name="Tijdelijke aanduiding voor voettekst 3">
            <a:extLst>
              <a:ext uri="{FF2B5EF4-FFF2-40B4-BE49-F238E27FC236}">
                <a16:creationId xmlns:a16="http://schemas.microsoft.com/office/drawing/2014/main" id="{DF13BFE5-C9D0-403C-BD61-D2A4F5FBAB44}"/>
              </a:ext>
            </a:extLst>
          </p:cNvPr>
          <p:cNvSpPr>
            <a:spLocks noGrp="1"/>
          </p:cNvSpPr>
          <p:nvPr>
            <p:ph type="ftr" sz="quarter" idx="11"/>
          </p:nvPr>
        </p:nvSpPr>
        <p:spPr/>
        <p:txBody>
          <a:bodyPr/>
          <a:lstStyle/>
          <a:p>
            <a:endParaRPr lang="en-NL"/>
          </a:p>
        </p:txBody>
      </p:sp>
      <p:sp>
        <p:nvSpPr>
          <p:cNvPr id="5" name="Tijdelijke aanduiding voor dianummer 4">
            <a:extLst>
              <a:ext uri="{FF2B5EF4-FFF2-40B4-BE49-F238E27FC236}">
                <a16:creationId xmlns:a16="http://schemas.microsoft.com/office/drawing/2014/main" id="{1A84A15F-52F4-4644-9013-BC33B294F2AA}"/>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409385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806A4A-523E-43A3-90BE-AFF1A5083634}"/>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3" name="Tijdelijke aanduiding voor voettekst 2">
            <a:extLst>
              <a:ext uri="{FF2B5EF4-FFF2-40B4-BE49-F238E27FC236}">
                <a16:creationId xmlns:a16="http://schemas.microsoft.com/office/drawing/2014/main" id="{BA529A21-A380-4543-B6C3-9EA7EF919E04}"/>
              </a:ext>
            </a:extLst>
          </p:cNvPr>
          <p:cNvSpPr>
            <a:spLocks noGrp="1"/>
          </p:cNvSpPr>
          <p:nvPr>
            <p:ph type="ftr" sz="quarter" idx="11"/>
          </p:nvPr>
        </p:nvSpPr>
        <p:spPr/>
        <p:txBody>
          <a:bodyPr/>
          <a:lstStyle/>
          <a:p>
            <a:endParaRPr lang="en-NL"/>
          </a:p>
        </p:txBody>
      </p:sp>
      <p:sp>
        <p:nvSpPr>
          <p:cNvPr id="4" name="Tijdelijke aanduiding voor dianummer 3">
            <a:extLst>
              <a:ext uri="{FF2B5EF4-FFF2-40B4-BE49-F238E27FC236}">
                <a16:creationId xmlns:a16="http://schemas.microsoft.com/office/drawing/2014/main" id="{E644481D-75AA-481E-8859-47467904118B}"/>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390995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46911-65DA-4FDF-A34C-02B17B5EC2F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9DD4F89B-F010-4A8E-BCDC-DD3994488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tekst 3">
            <a:extLst>
              <a:ext uri="{FF2B5EF4-FFF2-40B4-BE49-F238E27FC236}">
                <a16:creationId xmlns:a16="http://schemas.microsoft.com/office/drawing/2014/main" id="{BC13CFBE-05FB-439A-BE87-F80D31111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C4D4C3-8F15-439E-A8C0-2AC6601D3FE6}"/>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6" name="Tijdelijke aanduiding voor voettekst 5">
            <a:extLst>
              <a:ext uri="{FF2B5EF4-FFF2-40B4-BE49-F238E27FC236}">
                <a16:creationId xmlns:a16="http://schemas.microsoft.com/office/drawing/2014/main" id="{34928ABB-3313-414A-9BF5-69C267EBBD4C}"/>
              </a:ext>
            </a:extLst>
          </p:cNvPr>
          <p:cNvSpPr>
            <a:spLocks noGrp="1"/>
          </p:cNvSpPr>
          <p:nvPr>
            <p:ph type="ftr" sz="quarter" idx="11"/>
          </p:nvPr>
        </p:nvSpPr>
        <p:spPr/>
        <p:txBody>
          <a:bodyPr/>
          <a:lstStyle/>
          <a:p>
            <a:endParaRPr lang="en-NL"/>
          </a:p>
        </p:txBody>
      </p:sp>
      <p:sp>
        <p:nvSpPr>
          <p:cNvPr id="7" name="Tijdelijke aanduiding voor dianummer 6">
            <a:extLst>
              <a:ext uri="{FF2B5EF4-FFF2-40B4-BE49-F238E27FC236}">
                <a16:creationId xmlns:a16="http://schemas.microsoft.com/office/drawing/2014/main" id="{2BEB476A-5F07-4767-BB55-AF03BBD1CFD5}"/>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353832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EE5E8-A302-4B6E-A2AA-56C3BFBD55E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NL"/>
          </a:p>
        </p:txBody>
      </p:sp>
      <p:sp>
        <p:nvSpPr>
          <p:cNvPr id="3" name="Tijdelijke aanduiding voor afbeelding 2">
            <a:extLst>
              <a:ext uri="{FF2B5EF4-FFF2-40B4-BE49-F238E27FC236}">
                <a16:creationId xmlns:a16="http://schemas.microsoft.com/office/drawing/2014/main" id="{34C1F998-A27D-4938-904C-43C4753792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ijdelijke aanduiding voor tekst 3">
            <a:extLst>
              <a:ext uri="{FF2B5EF4-FFF2-40B4-BE49-F238E27FC236}">
                <a16:creationId xmlns:a16="http://schemas.microsoft.com/office/drawing/2014/main" id="{5A346F2D-0FEC-43C5-9DB5-63D9CBDD5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BEA2E01-FE59-4658-8F92-C8033B27A248}"/>
              </a:ext>
            </a:extLst>
          </p:cNvPr>
          <p:cNvSpPr>
            <a:spLocks noGrp="1"/>
          </p:cNvSpPr>
          <p:nvPr>
            <p:ph type="dt" sz="half" idx="10"/>
          </p:nvPr>
        </p:nvSpPr>
        <p:spPr/>
        <p:txBody>
          <a:bodyPr/>
          <a:lstStyle/>
          <a:p>
            <a:fld id="{D226FF85-2097-4826-886D-6477A0F4AB36}" type="datetimeFigureOut">
              <a:rPr lang="en-NL" smtClean="0"/>
              <a:t>13/01/2021</a:t>
            </a:fld>
            <a:endParaRPr lang="en-NL"/>
          </a:p>
        </p:txBody>
      </p:sp>
      <p:sp>
        <p:nvSpPr>
          <p:cNvPr id="6" name="Tijdelijke aanduiding voor voettekst 5">
            <a:extLst>
              <a:ext uri="{FF2B5EF4-FFF2-40B4-BE49-F238E27FC236}">
                <a16:creationId xmlns:a16="http://schemas.microsoft.com/office/drawing/2014/main" id="{4C7B9D9C-261B-40AD-90D2-30A3004EAFFE}"/>
              </a:ext>
            </a:extLst>
          </p:cNvPr>
          <p:cNvSpPr>
            <a:spLocks noGrp="1"/>
          </p:cNvSpPr>
          <p:nvPr>
            <p:ph type="ftr" sz="quarter" idx="11"/>
          </p:nvPr>
        </p:nvSpPr>
        <p:spPr/>
        <p:txBody>
          <a:bodyPr/>
          <a:lstStyle/>
          <a:p>
            <a:endParaRPr lang="en-NL"/>
          </a:p>
        </p:txBody>
      </p:sp>
      <p:sp>
        <p:nvSpPr>
          <p:cNvPr id="7" name="Tijdelijke aanduiding voor dianummer 6">
            <a:extLst>
              <a:ext uri="{FF2B5EF4-FFF2-40B4-BE49-F238E27FC236}">
                <a16:creationId xmlns:a16="http://schemas.microsoft.com/office/drawing/2014/main" id="{0B0A4D77-656E-4A7B-AE02-B66BBD1F00C7}"/>
              </a:ext>
            </a:extLst>
          </p:cNvPr>
          <p:cNvSpPr>
            <a:spLocks noGrp="1"/>
          </p:cNvSpPr>
          <p:nvPr>
            <p:ph type="sldNum" sz="quarter" idx="12"/>
          </p:nvPr>
        </p:nvSpPr>
        <p:spPr/>
        <p:txBody>
          <a:bodyPr/>
          <a:lstStyle/>
          <a:p>
            <a:fld id="{B7A634F7-96F7-4FD6-BB36-A0207719321E}" type="slidenum">
              <a:rPr lang="en-NL" smtClean="0"/>
              <a:t>‹nr.›</a:t>
            </a:fld>
            <a:endParaRPr lang="en-NL"/>
          </a:p>
        </p:txBody>
      </p:sp>
    </p:spTree>
    <p:extLst>
      <p:ext uri="{BB962C8B-B14F-4D97-AF65-F5344CB8AC3E}">
        <p14:creationId xmlns:p14="http://schemas.microsoft.com/office/powerpoint/2010/main" val="276954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6F4493-3D3A-47C3-8272-39E2B1FAA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362D8B92-2422-405F-BD59-202AC69949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ABB80382-9326-4B11-AF33-B1B4793C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6FF85-2097-4826-886D-6477A0F4AB36}" type="datetimeFigureOut">
              <a:rPr lang="en-NL" smtClean="0"/>
              <a:t>13/01/2021</a:t>
            </a:fld>
            <a:endParaRPr lang="en-NL"/>
          </a:p>
        </p:txBody>
      </p:sp>
      <p:sp>
        <p:nvSpPr>
          <p:cNvPr id="5" name="Tijdelijke aanduiding voor voettekst 4">
            <a:extLst>
              <a:ext uri="{FF2B5EF4-FFF2-40B4-BE49-F238E27FC236}">
                <a16:creationId xmlns:a16="http://schemas.microsoft.com/office/drawing/2014/main" id="{EAA2376A-ACEE-4B79-B498-E6850E800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Tijdelijke aanduiding voor dianummer 5">
            <a:extLst>
              <a:ext uri="{FF2B5EF4-FFF2-40B4-BE49-F238E27FC236}">
                <a16:creationId xmlns:a16="http://schemas.microsoft.com/office/drawing/2014/main" id="{199D3A1A-0060-43D3-BEE7-C1E910B43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634F7-96F7-4FD6-BB36-A0207719321E}" type="slidenum">
              <a:rPr lang="en-NL" smtClean="0"/>
              <a:t>‹nr.›</a:t>
            </a:fld>
            <a:endParaRPr lang="en-NL"/>
          </a:p>
        </p:txBody>
      </p:sp>
    </p:spTree>
    <p:extLst>
      <p:ext uri="{BB962C8B-B14F-4D97-AF65-F5344CB8AC3E}">
        <p14:creationId xmlns:p14="http://schemas.microsoft.com/office/powerpoint/2010/main" val="142106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slide" Target="slide2.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3.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6730B-733A-4D02-AE6C-DC31F3DAB1FE}"/>
              </a:ext>
            </a:extLst>
          </p:cNvPr>
          <p:cNvSpPr txBox="1">
            <a:spLocks noGrp="1"/>
          </p:cNvSpPr>
          <p:nvPr>
            <p:ph type="title"/>
          </p:nvPr>
        </p:nvSpPr>
        <p:spPr>
          <a:xfrm>
            <a:off x="655320" y="365125"/>
            <a:ext cx="5120114" cy="1692794"/>
          </a:xfrm>
        </p:spPr>
        <p:txBody>
          <a:bodyPr vert="horz" lIns="91440" tIns="45720" rIns="91440" bIns="45720" rtlCol="0" anchor="ctr">
            <a:normAutofit/>
          </a:bodyPr>
          <a:lstStyle/>
          <a:p>
            <a:pPr fontAlgn="auto">
              <a:spcAft>
                <a:spcPts val="0"/>
              </a:spcAft>
              <a:defRPr/>
            </a:pPr>
            <a:r>
              <a:rPr lang="en-US" b="1" dirty="0" err="1">
                <a:solidFill>
                  <a:schemeClr val="accent2"/>
                </a:solidFill>
              </a:rPr>
              <a:t>Leef</a:t>
            </a:r>
            <a:r>
              <a:rPr lang="en-US" b="1" dirty="0">
                <a:solidFill>
                  <a:schemeClr val="accent2"/>
                </a:solidFill>
              </a:rPr>
              <a:t> je in..</a:t>
            </a:r>
          </a:p>
        </p:txBody>
      </p:sp>
      <p:cxnSp>
        <p:nvCxnSpPr>
          <p:cNvPr id="19" name="Straight Arrow Connector 1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10">
            <a:extLst>
              <a:ext uri="{FF2B5EF4-FFF2-40B4-BE49-F238E27FC236}">
                <a16:creationId xmlns:a16="http://schemas.microsoft.com/office/drawing/2014/main" id="{365BC377-84ED-484D-A042-838294CB6850}"/>
              </a:ext>
            </a:extLst>
          </p:cNvPr>
          <p:cNvSpPr txBox="1"/>
          <p:nvPr/>
        </p:nvSpPr>
        <p:spPr>
          <a:xfrm>
            <a:off x="655320" y="2459623"/>
            <a:ext cx="5321409" cy="4324051"/>
          </a:xfrm>
          <a:prstGeom prst="rect">
            <a:avLst/>
          </a:prstGeom>
        </p:spPr>
        <p:txBody>
          <a:bodyPr vert="horz" lIns="91440" tIns="45720" rIns="91440" bIns="45720" rtlCol="0">
            <a:normAutofit lnSpcReduction="10000"/>
          </a:bodyPr>
          <a:lstStyle/>
          <a:p>
            <a:pPr fontAlgn="auto">
              <a:spcBef>
                <a:spcPts val="1000"/>
              </a:spcBef>
              <a:spcAft>
                <a:spcPts val="0"/>
              </a:spcAft>
              <a:defRPr sz="1800" b="0" i="0" u="none" strike="noStrike" kern="0" cap="none" spc="0" baseline="0">
                <a:solidFill>
                  <a:srgbClr val="000000"/>
                </a:solidFill>
                <a:uFillTx/>
              </a:defRPr>
            </a:pPr>
            <a:r>
              <a:rPr lang="en-US" dirty="0"/>
              <a:t>In het </a:t>
            </a:r>
            <a:r>
              <a:rPr lang="en-US" dirty="0" err="1"/>
              <a:t>aanmeldingsformulier</a:t>
            </a:r>
            <a:r>
              <a:rPr lang="en-US" dirty="0"/>
              <a:t> </a:t>
            </a:r>
            <a:r>
              <a:rPr lang="en-US" dirty="0" err="1"/>
              <a:t>stond</a:t>
            </a:r>
            <a:r>
              <a:rPr lang="en-US" dirty="0"/>
              <a:t> </a:t>
            </a:r>
            <a:r>
              <a:rPr lang="en-US" dirty="0" err="1"/>
              <a:t>dat</a:t>
            </a:r>
            <a:r>
              <a:rPr lang="en-US" dirty="0"/>
              <a:t> Sonja </a:t>
            </a:r>
            <a:r>
              <a:rPr lang="en-US" dirty="0" err="1"/>
              <a:t>hulp</a:t>
            </a:r>
            <a:r>
              <a:rPr lang="en-US" dirty="0"/>
              <a:t> </a:t>
            </a:r>
            <a:r>
              <a:rPr lang="en-US" dirty="0" err="1"/>
              <a:t>nodig</a:t>
            </a:r>
            <a:r>
              <a:rPr lang="en-US" dirty="0"/>
              <a:t> </a:t>
            </a:r>
            <a:r>
              <a:rPr lang="en-US" dirty="0" err="1"/>
              <a:t>heeft</a:t>
            </a:r>
            <a:r>
              <a:rPr lang="en-US" dirty="0"/>
              <a:t> </a:t>
            </a:r>
            <a:r>
              <a:rPr lang="en-US" dirty="0" err="1"/>
              <a:t>bij</a:t>
            </a:r>
            <a:r>
              <a:rPr lang="en-US" dirty="0"/>
              <a:t> </a:t>
            </a:r>
            <a:r>
              <a:rPr lang="en-US" dirty="0" err="1"/>
              <a:t>haar</a:t>
            </a:r>
            <a:r>
              <a:rPr lang="en-US" dirty="0"/>
              <a:t> </a:t>
            </a:r>
            <a:r>
              <a:rPr lang="en-US" dirty="0" err="1"/>
              <a:t>financiële</a:t>
            </a:r>
            <a:r>
              <a:rPr lang="en-US" dirty="0"/>
              <a:t> </a:t>
            </a:r>
            <a:r>
              <a:rPr lang="en-US" dirty="0" err="1"/>
              <a:t>administratie</a:t>
            </a:r>
            <a:r>
              <a:rPr lang="en-US" dirty="0"/>
              <a:t>. Je </a:t>
            </a:r>
            <a:r>
              <a:rPr lang="en-US" dirty="0" err="1"/>
              <a:t>besluit</a:t>
            </a:r>
            <a:r>
              <a:rPr lang="en-US" dirty="0"/>
              <a:t> </a:t>
            </a:r>
            <a:r>
              <a:rPr lang="en-US" dirty="0" err="1"/>
              <a:t>bij</a:t>
            </a:r>
            <a:r>
              <a:rPr lang="en-US" dirty="0"/>
              <a:t> </a:t>
            </a:r>
            <a:r>
              <a:rPr lang="en-US" dirty="0" err="1"/>
              <a:t>haar</a:t>
            </a:r>
            <a:r>
              <a:rPr lang="en-US" dirty="0"/>
              <a:t> </a:t>
            </a:r>
            <a:r>
              <a:rPr lang="en-US" dirty="0" err="1"/>
              <a:t>langs</a:t>
            </a:r>
            <a:r>
              <a:rPr lang="en-US" dirty="0"/>
              <a:t> </a:t>
            </a:r>
            <a:r>
              <a:rPr lang="en-US" dirty="0" err="1"/>
              <a:t>te</a:t>
            </a:r>
            <a:r>
              <a:rPr lang="en-US" dirty="0"/>
              <a:t> </a:t>
            </a:r>
            <a:r>
              <a:rPr lang="en-US" dirty="0" err="1"/>
              <a:t>gaan</a:t>
            </a:r>
            <a:r>
              <a:rPr lang="en-US" dirty="0"/>
              <a:t> </a:t>
            </a:r>
            <a:r>
              <a:rPr lang="en-US" dirty="0" err="1"/>
              <a:t>vandaag</a:t>
            </a:r>
            <a:r>
              <a:rPr lang="en-US" dirty="0"/>
              <a:t>.</a:t>
            </a:r>
          </a:p>
          <a:p>
            <a:pPr fontAlgn="auto">
              <a:spcBef>
                <a:spcPts val="1000"/>
              </a:spcBef>
              <a:spcAft>
                <a:spcPts val="0"/>
              </a:spcAft>
              <a:defRPr sz="1800" b="0" i="0" u="none" strike="noStrike" kern="0" cap="none" spc="0" baseline="0">
                <a:solidFill>
                  <a:srgbClr val="000000"/>
                </a:solidFill>
                <a:uFillTx/>
              </a:defRPr>
            </a:pPr>
            <a:endParaRPr lang="en-US" dirty="0"/>
          </a:p>
          <a:p>
            <a:pPr fontAlgn="auto">
              <a:spcBef>
                <a:spcPts val="1000"/>
              </a:spcBef>
              <a:spcAft>
                <a:spcPts val="0"/>
              </a:spcAft>
              <a:defRPr sz="1800" b="0" i="0" u="none" strike="noStrike" kern="0" cap="none" spc="0" baseline="0">
                <a:solidFill>
                  <a:srgbClr val="000000"/>
                </a:solidFill>
                <a:uFillTx/>
              </a:defRPr>
            </a:pPr>
            <a:r>
              <a:rPr lang="en-US" dirty="0"/>
              <a:t>Je </a:t>
            </a:r>
            <a:r>
              <a:rPr lang="en-US" dirty="0" err="1"/>
              <a:t>wil</a:t>
            </a:r>
            <a:r>
              <a:rPr lang="en-US" dirty="0"/>
              <a:t> </a:t>
            </a:r>
            <a:r>
              <a:rPr lang="en-US" dirty="0" err="1"/>
              <a:t>graag</a:t>
            </a:r>
            <a:r>
              <a:rPr lang="en-US" dirty="0"/>
              <a:t> </a:t>
            </a:r>
            <a:r>
              <a:rPr lang="en-US" dirty="0" err="1"/>
              <a:t>dat</a:t>
            </a:r>
            <a:r>
              <a:rPr lang="en-US" dirty="0"/>
              <a:t> Sonja je </a:t>
            </a:r>
            <a:r>
              <a:rPr lang="en-US" dirty="0" err="1"/>
              <a:t>binnen</a:t>
            </a:r>
            <a:r>
              <a:rPr lang="en-US" dirty="0"/>
              <a:t> </a:t>
            </a:r>
            <a:r>
              <a:rPr lang="en-US" dirty="0" err="1"/>
              <a:t>laat</a:t>
            </a:r>
            <a:r>
              <a:rPr lang="en-US" dirty="0"/>
              <a:t> </a:t>
            </a:r>
            <a:r>
              <a:rPr lang="en-US" dirty="0" err="1"/>
              <a:t>zodra</a:t>
            </a:r>
            <a:r>
              <a:rPr lang="en-US" dirty="0"/>
              <a:t> je </a:t>
            </a:r>
            <a:r>
              <a:rPr lang="en-US" dirty="0" err="1"/>
              <a:t>aanbelt</a:t>
            </a:r>
            <a:r>
              <a:rPr lang="en-US" dirty="0"/>
              <a:t>. </a:t>
            </a:r>
            <a:r>
              <a:rPr lang="en-US" dirty="0" err="1"/>
              <a:t>Voor</a:t>
            </a:r>
            <a:r>
              <a:rPr lang="en-US" dirty="0"/>
              <a:t> </a:t>
            </a:r>
            <a:r>
              <a:rPr lang="en-US" dirty="0" err="1"/>
              <a:t>wie</a:t>
            </a:r>
            <a:r>
              <a:rPr lang="en-US" dirty="0"/>
              <a:t> </a:t>
            </a:r>
            <a:r>
              <a:rPr lang="en-US" dirty="0" err="1"/>
              <a:t>doet</a:t>
            </a:r>
            <a:r>
              <a:rPr lang="en-US" dirty="0"/>
              <a:t> Sonja de </a:t>
            </a:r>
            <a:r>
              <a:rPr lang="en-US" dirty="0" err="1"/>
              <a:t>deur</a:t>
            </a:r>
            <a:r>
              <a:rPr lang="en-US" dirty="0"/>
              <a:t> open?</a:t>
            </a:r>
          </a:p>
          <a:p>
            <a:pPr fontAlgn="auto">
              <a:spcBef>
                <a:spcPts val="1000"/>
              </a:spcBef>
              <a:spcAft>
                <a:spcPts val="0"/>
              </a:spcAft>
              <a:defRPr sz="1800" b="0" i="0" u="none" strike="noStrike" kern="0" cap="none" spc="0" baseline="0">
                <a:solidFill>
                  <a:srgbClr val="000000"/>
                </a:solidFill>
                <a:uFillTx/>
              </a:defRPr>
            </a:pPr>
            <a:endParaRPr lang="en-US" dirty="0"/>
          </a:p>
          <a:p>
            <a:pPr fontAlgn="auto">
              <a:spcBef>
                <a:spcPts val="1000"/>
              </a:spcBef>
              <a:spcAft>
                <a:spcPts val="0"/>
              </a:spcAft>
              <a:defRPr sz="1800" b="0" i="0" u="none" strike="noStrike" kern="0" cap="none" spc="0" baseline="0">
                <a:solidFill>
                  <a:srgbClr val="000000"/>
                </a:solidFill>
                <a:uFillTx/>
              </a:defRPr>
            </a:pPr>
            <a:r>
              <a:rPr lang="en-US" dirty="0" err="1"/>
              <a:t>Klik</a:t>
            </a:r>
            <a:r>
              <a:rPr lang="en-US" dirty="0"/>
              <a:t> op de </a:t>
            </a:r>
            <a:r>
              <a:rPr lang="en-US" dirty="0" err="1"/>
              <a:t>foto</a:t>
            </a:r>
            <a:r>
              <a:rPr lang="en-US" dirty="0"/>
              <a:t> van je </a:t>
            </a:r>
            <a:r>
              <a:rPr lang="en-US" dirty="0" err="1"/>
              <a:t>keuze</a:t>
            </a:r>
            <a:r>
              <a:rPr lang="en-US" dirty="0"/>
              <a:t>. </a:t>
            </a:r>
          </a:p>
          <a:p>
            <a:pPr fontAlgn="auto">
              <a:spcBef>
                <a:spcPts val="1000"/>
              </a:spcBef>
              <a:spcAft>
                <a:spcPts val="0"/>
              </a:spcAft>
              <a:defRPr sz="1800" b="0" i="0" u="none" strike="noStrike" kern="0" cap="none" spc="0" baseline="0">
                <a:solidFill>
                  <a:srgbClr val="000000"/>
                </a:solidFill>
                <a:uFillTx/>
              </a:defRPr>
            </a:pPr>
            <a:endParaRPr lang="en-US" dirty="0"/>
          </a:p>
          <a:p>
            <a:pPr fontAlgn="auto">
              <a:spcBef>
                <a:spcPts val="1000"/>
              </a:spcBef>
              <a:spcAft>
                <a:spcPts val="0"/>
              </a:spcAft>
              <a:defRPr sz="1800" b="0" i="0" u="none" strike="noStrike" kern="0" cap="none" spc="0" baseline="0">
                <a:solidFill>
                  <a:srgbClr val="000000"/>
                </a:solidFill>
                <a:uFillTx/>
              </a:defRPr>
            </a:pPr>
            <a:r>
              <a:rPr lang="en-US" dirty="0"/>
              <a:t>GEBRUIK DE MUIS.</a:t>
            </a:r>
          </a:p>
          <a:p>
            <a:pPr marL="342900" indent="-342900" fontAlgn="auto">
              <a:spcBef>
                <a:spcPts val="1000"/>
              </a:spcBef>
              <a:spcAft>
                <a:spcPts val="0"/>
              </a:spcAft>
              <a:buAutoNum type="arabicPeriod"/>
              <a:defRPr sz="1800" b="0" i="0" u="none" strike="noStrike" kern="0" cap="none" spc="0" baseline="0">
                <a:solidFill>
                  <a:srgbClr val="000000"/>
                </a:solidFill>
                <a:uFillTx/>
              </a:defRPr>
            </a:pPr>
            <a:r>
              <a:rPr lang="en-US" dirty="0"/>
              <a:t>DRUK OP DE DEURBEL HIERNAAST </a:t>
            </a:r>
          </a:p>
          <a:p>
            <a:pPr marL="342900" indent="-342900" fontAlgn="auto">
              <a:spcBef>
                <a:spcPts val="1000"/>
              </a:spcBef>
              <a:spcAft>
                <a:spcPts val="0"/>
              </a:spcAft>
              <a:buAutoNum type="arabicPeriod"/>
              <a:defRPr sz="1800" b="0" i="0" u="none" strike="noStrike" kern="0" cap="none" spc="0" baseline="0">
                <a:solidFill>
                  <a:srgbClr val="000000"/>
                </a:solidFill>
                <a:uFillTx/>
              </a:defRPr>
            </a:pPr>
            <a:r>
              <a:rPr lang="en-US" dirty="0"/>
              <a:t>EN DAARNA OP DEZE PIJL </a:t>
            </a:r>
          </a:p>
        </p:txBody>
      </p:sp>
      <p:pic>
        <p:nvPicPr>
          <p:cNvPr id="16" name="deurbel Jessica">
            <a:hlinkClick r:id="" action="ppaction://media"/>
            <a:extLst>
              <a:ext uri="{FF2B5EF4-FFF2-40B4-BE49-F238E27FC236}">
                <a16:creationId xmlns:a16="http://schemas.microsoft.com/office/drawing/2014/main" id="{E447BC5C-8B46-4924-B8E3-939E137FFF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67933" y="906528"/>
            <a:ext cx="4324067" cy="4324067"/>
          </a:xfrm>
          <a:prstGeom prst="rect">
            <a:avLst/>
          </a:prstGeom>
        </p:spPr>
      </p:pic>
      <p:pic>
        <p:nvPicPr>
          <p:cNvPr id="6" name="Afbeelding 5">
            <a:extLst>
              <a:ext uri="{FF2B5EF4-FFF2-40B4-BE49-F238E27FC236}">
                <a16:creationId xmlns:a16="http://schemas.microsoft.com/office/drawing/2014/main" id="{CD39A972-8F04-43EF-9D3C-947A216B82ED}"/>
              </a:ext>
            </a:extLst>
          </p:cNvPr>
          <p:cNvPicPr>
            <a:picLocks noChangeAspect="1"/>
          </p:cNvPicPr>
          <p:nvPr/>
        </p:nvPicPr>
        <p:blipFill rotWithShape="1">
          <a:blip r:embed="rId5">
            <a:extLst>
              <a:ext uri="{28A0092B-C50C-407E-A947-70E740481C1C}">
                <a14:useLocalDpi xmlns:a14="http://schemas.microsoft.com/office/drawing/2010/main" val="0"/>
              </a:ext>
            </a:extLst>
          </a:blip>
          <a:srcRect l="19277" r="19275" b="-1"/>
          <a:stretch/>
        </p:blipFill>
        <p:spPr>
          <a:xfrm>
            <a:off x="6416569" y="-154735"/>
            <a:ext cx="5803566" cy="6304424"/>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cene3d>
            <a:camera prst="perspectiveFront" fov="5400000"/>
            <a:lightRig rig="threePt" dir="t">
              <a:rot lat="0" lon="0" rev="2100000"/>
            </a:lightRig>
          </a:scene3d>
          <a:sp3d extrusionH="25400">
            <a:bevelT w="304800" h="152400" prst="hardEdge"/>
            <a:extrusionClr>
              <a:srgbClr val="000000"/>
            </a:extrusionClr>
          </a:sp3d>
        </p:spPr>
      </p:pic>
      <p:sp>
        <p:nvSpPr>
          <p:cNvPr id="22" name="Pijl: gestreept rechts 21">
            <a:hlinkClick r:id="rId6" action="ppaction://hlinksldjump"/>
            <a:extLst>
              <a:ext uri="{FF2B5EF4-FFF2-40B4-BE49-F238E27FC236}">
                <a16:creationId xmlns:a16="http://schemas.microsoft.com/office/drawing/2014/main" id="{0A649231-5D07-41CD-922D-CD1F1ACA6633}"/>
              </a:ext>
            </a:extLst>
          </p:cNvPr>
          <p:cNvSpPr/>
          <p:nvPr/>
        </p:nvSpPr>
        <p:spPr>
          <a:xfrm>
            <a:off x="4581529" y="5412461"/>
            <a:ext cx="914400" cy="927653"/>
          </a:xfrm>
          <a:prstGeom prst="stripedRightArrow">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ndertitel 2">
            <a:extLst>
              <a:ext uri="{FF2B5EF4-FFF2-40B4-BE49-F238E27FC236}">
                <a16:creationId xmlns:a16="http://schemas.microsoft.com/office/drawing/2014/main" id="{56ED8DF5-928D-4AB8-882E-00BFEA6F7A01}"/>
              </a:ext>
            </a:extLst>
          </p:cNvPr>
          <p:cNvSpPr txBox="1">
            <a:spLocks noGrp="1"/>
          </p:cNvSpPr>
          <p:nvPr>
            <p:ph type="subTitle" idx="1"/>
          </p:nvPr>
        </p:nvSpPr>
        <p:spPr>
          <a:xfrm>
            <a:off x="3873259" y="4373843"/>
            <a:ext cx="5501669" cy="2201062"/>
          </a:xfrm>
        </p:spPr>
        <p:txBody>
          <a:bodyPr rtlCol="0" anchor="b">
            <a:normAutofit fontScale="92500" lnSpcReduction="20000"/>
          </a:bodyPr>
          <a:lstStyle/>
          <a:p>
            <a:pPr algn="l" eaLnBrk="1" fontAlgn="auto" hangingPunct="1">
              <a:spcAft>
                <a:spcPts val="0"/>
              </a:spcAft>
              <a:defRPr/>
            </a:pPr>
            <a:r>
              <a:rPr lang="nl-NL" b="1" dirty="0">
                <a:solidFill>
                  <a:schemeClr val="tx1">
                    <a:lumMod val="75000"/>
                    <a:lumOff val="25000"/>
                  </a:schemeClr>
                </a:solidFill>
              </a:rPr>
              <a:t>Voor wie doet Sonja de deur open? </a:t>
            </a:r>
          </a:p>
          <a:p>
            <a:pPr algn="l" eaLnBrk="1" fontAlgn="auto" hangingPunct="1">
              <a:spcAft>
                <a:spcPts val="0"/>
              </a:spcAft>
              <a:defRPr/>
            </a:pPr>
            <a:endParaRPr lang="nl-NL" b="1" dirty="0">
              <a:solidFill>
                <a:schemeClr val="tx1">
                  <a:lumMod val="75000"/>
                  <a:lumOff val="25000"/>
                </a:schemeClr>
              </a:solidFill>
            </a:endParaRPr>
          </a:p>
          <a:p>
            <a:pPr algn="l" eaLnBrk="1" fontAlgn="auto" hangingPunct="1">
              <a:spcAft>
                <a:spcPts val="0"/>
              </a:spcAft>
              <a:defRPr/>
            </a:pPr>
            <a:r>
              <a:rPr lang="nl-NL" b="1" dirty="0">
                <a:solidFill>
                  <a:schemeClr val="tx1">
                    <a:lumMod val="75000"/>
                    <a:lumOff val="25000"/>
                  </a:schemeClr>
                </a:solidFill>
              </a:rPr>
              <a:t>Gebruik de muis.</a:t>
            </a:r>
          </a:p>
          <a:p>
            <a:pPr algn="l" eaLnBrk="1" fontAlgn="auto" hangingPunct="1">
              <a:spcAft>
                <a:spcPts val="0"/>
              </a:spcAft>
              <a:defRPr/>
            </a:pPr>
            <a:endParaRPr lang="nl-NL" b="1" dirty="0">
              <a:solidFill>
                <a:schemeClr val="tx1">
                  <a:lumMod val="75000"/>
                  <a:lumOff val="25000"/>
                </a:schemeClr>
              </a:solidFill>
            </a:endParaRPr>
          </a:p>
          <a:p>
            <a:pPr algn="l" eaLnBrk="1" fontAlgn="auto" hangingPunct="1">
              <a:spcAft>
                <a:spcPts val="0"/>
              </a:spcAft>
              <a:defRPr/>
            </a:pPr>
            <a:r>
              <a:rPr lang="nl-NL" b="1" dirty="0">
                <a:solidFill>
                  <a:schemeClr val="tx1">
                    <a:lumMod val="75000"/>
                    <a:lumOff val="25000"/>
                  </a:schemeClr>
                </a:solidFill>
              </a:rPr>
              <a:t>Klik op de persoon die Sonja binnen zou laten. </a:t>
            </a:r>
            <a:endParaRPr lang="en-NL" b="1" dirty="0">
              <a:solidFill>
                <a:schemeClr val="tx1">
                  <a:lumMod val="75000"/>
                  <a:lumOff val="25000"/>
                </a:schemeClr>
              </a:solidFill>
            </a:endParaRPr>
          </a:p>
        </p:txBody>
      </p:sp>
      <p:sp>
        <p:nvSpPr>
          <p:cNvPr id="90" name="Oval 89">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DB6FE6A8-3E05-4C40-9190-B19BFD524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40" name="Afbeelding 4" descr="Afbeelding met kleding, persoon, man, staand&#10;&#10;Automatisch gegenereerde beschrijving">
            <a:hlinkClick r:id="rId2" action="ppaction://hlinksldjump"/>
            <a:extLst>
              <a:ext uri="{FF2B5EF4-FFF2-40B4-BE49-F238E27FC236}">
                <a16:creationId xmlns:a16="http://schemas.microsoft.com/office/drawing/2014/main" id="{E5EDA21A-6CEC-4FAA-89AF-2D15AF2EA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446068" y="94122"/>
            <a:ext cx="1433846" cy="1822930"/>
          </a:xfrm>
          <a:prstGeom prst="rect">
            <a:avLst/>
          </a:prstGeom>
          <a:solidFill>
            <a:srgbClr val="EDEDED"/>
          </a:solidFill>
        </p:spPr>
      </p:pic>
      <p:sp>
        <p:nvSpPr>
          <p:cNvPr id="98" name="Freeform: Shape 97">
            <a:extLst>
              <a:ext uri="{FF2B5EF4-FFF2-40B4-BE49-F238E27FC236}">
                <a16:creationId xmlns:a16="http://schemas.microsoft.com/office/drawing/2014/main" id="{38315451-BA4E-4F56-BA8A-9CCCA5A0D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5665E03E-3504-4366-BFC7-0CDEDC63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9701" y="2547568"/>
            <a:ext cx="1591056" cy="1591056"/>
          </a:xfrm>
          <a:custGeom>
            <a:avLst/>
            <a:gdLst>
              <a:gd name="connsiteX0" fmla="*/ 795528 w 1591056"/>
              <a:gd name="connsiteY0" fmla="*/ 0 h 1591056"/>
              <a:gd name="connsiteX1" fmla="*/ 1591056 w 1591056"/>
              <a:gd name="connsiteY1" fmla="*/ 795528 h 1591056"/>
              <a:gd name="connsiteX2" fmla="*/ 795528 w 1591056"/>
              <a:gd name="connsiteY2" fmla="*/ 1591056 h 1591056"/>
              <a:gd name="connsiteX3" fmla="*/ 0 w 1591056"/>
              <a:gd name="connsiteY3" fmla="*/ 795528 h 1591056"/>
              <a:gd name="connsiteX4" fmla="*/ 795528 w 1591056"/>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Oval 10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9A95DA0-8F7C-4AB7-B890-22075705D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799" y="468471"/>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42" name="Afbeelding 7" descr="Afbeelding met kleding, persoon, binnen, dragen&#10;&#10;Automatisch gegenereerde beschrijving">
            <a:hlinkClick r:id="rId4" action="ppaction://hlinksldjump"/>
            <a:extLst>
              <a:ext uri="{FF2B5EF4-FFF2-40B4-BE49-F238E27FC236}">
                <a16:creationId xmlns:a16="http://schemas.microsoft.com/office/drawing/2014/main" id="{3127CBD5-80F1-4E18-9908-2CE6481BC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95409" y="795131"/>
            <a:ext cx="1491865" cy="1989154"/>
          </a:xfrm>
          <a:prstGeom prst="rect">
            <a:avLst/>
          </a:prstGeom>
          <a:solidFill>
            <a:srgbClr val="EDEDED"/>
          </a:solidFill>
        </p:spPr>
      </p:pic>
      <p:sp>
        <p:nvSpPr>
          <p:cNvPr id="106" name="Freeform: Shape 105">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E2193FF3-0731-4CB1-A0ED-1F3321A42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1"/>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44" name="Afbeelding 9" descr="Afbeelding met kleding, persoon, dragen, sneeuw&#10;&#10;Automatisch gegenereerde beschrijving">
            <a:hlinkClick r:id="rId4" action="ppaction://hlinksldjump"/>
            <a:extLst>
              <a:ext uri="{FF2B5EF4-FFF2-40B4-BE49-F238E27FC236}">
                <a16:creationId xmlns:a16="http://schemas.microsoft.com/office/drawing/2014/main" id="{CD042312-DB47-4F86-B5D6-C2AB63DF09E6}"/>
              </a:ext>
            </a:extLst>
          </p:cNvPr>
          <p:cNvPicPr>
            <a:picLocks noChangeAspect="1"/>
          </p:cNvPicPr>
          <p:nvPr/>
        </p:nvPicPr>
        <p:blipFill>
          <a:blip r:embed="rId6">
            <a:extLst>
              <a:ext uri="{28A0092B-C50C-407E-A947-70E740481C1C}">
                <a14:useLocalDpi xmlns:a14="http://schemas.microsoft.com/office/drawing/2010/main" val="0"/>
              </a:ext>
            </a:extLst>
          </a:blip>
          <a:srcRect l="8560" t="16409" r="6113"/>
          <a:stretch>
            <a:fillRect/>
          </a:stretch>
        </p:blipFill>
        <p:spPr bwMode="auto">
          <a:xfrm>
            <a:off x="9912626" y="303879"/>
            <a:ext cx="1622669" cy="2381507"/>
          </a:xfrm>
          <a:prstGeom prst="rect">
            <a:avLst/>
          </a:prstGeom>
          <a:solidFill>
            <a:srgbClr val="EDEDED"/>
          </a:solidFill>
        </p:spPr>
      </p:pic>
      <p:pic>
        <p:nvPicPr>
          <p:cNvPr id="4" name="Afbeelding 3" descr="Afbeelding met kostuum, kleding, man, stropdas&#10;&#10;Automatisch gegenereerde beschrijving">
            <a:hlinkClick r:id="rId4" action="ppaction://hlinksldjump"/>
            <a:extLst>
              <a:ext uri="{FF2B5EF4-FFF2-40B4-BE49-F238E27FC236}">
                <a16:creationId xmlns:a16="http://schemas.microsoft.com/office/drawing/2014/main" id="{BBB433B8-5FB3-44DF-9839-864C0BE27B59}"/>
              </a:ext>
            </a:extLst>
          </p:cNvPr>
          <p:cNvPicPr>
            <a:picLocks noChangeAspect="1"/>
          </p:cNvPicPr>
          <p:nvPr/>
        </p:nvPicPr>
        <p:blipFill rotWithShape="1">
          <a:blip r:embed="rId7">
            <a:extLst>
              <a:ext uri="{28A0092B-C50C-407E-A947-70E740481C1C}">
                <a14:useLocalDpi xmlns:a14="http://schemas.microsoft.com/office/drawing/2010/main" val="0"/>
              </a:ext>
            </a:extLst>
          </a:blip>
          <a:srcRect t="17995" b="315"/>
          <a:stretch/>
        </p:blipFill>
        <p:spPr>
          <a:xfrm>
            <a:off x="342910" y="3444219"/>
            <a:ext cx="2248275" cy="2751484"/>
          </a:xfrm>
          <a:prstGeom prst="rect">
            <a:avLst/>
          </a:prstGeom>
        </p:spPr>
      </p:pic>
      <p:sp>
        <p:nvSpPr>
          <p:cNvPr id="110" name="Freeform: Shape 109">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1CCC4E2-0E38-41AA-A1C5-DBB034387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8"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43" name="Afbeelding 8" descr="Afbeelding met kleding, persoon, vrouw, dragen&#10;&#10;Automatisch gegenereerde beschrijving">
            <a:hlinkClick r:id="rId2" action="ppaction://hlinksldjump"/>
            <a:extLst>
              <a:ext uri="{FF2B5EF4-FFF2-40B4-BE49-F238E27FC236}">
                <a16:creationId xmlns:a16="http://schemas.microsoft.com/office/drawing/2014/main" id="{9A47D822-4B15-4631-9E2A-07C888CA87AB}"/>
              </a:ext>
            </a:extLst>
          </p:cNvPr>
          <p:cNvPicPr>
            <a:picLocks noChangeAspect="1"/>
          </p:cNvPicPr>
          <p:nvPr/>
        </p:nvPicPr>
        <p:blipFill>
          <a:blip r:embed="rId8">
            <a:extLst>
              <a:ext uri="{28A0092B-C50C-407E-A947-70E740481C1C}">
                <a14:useLocalDpi xmlns:a14="http://schemas.microsoft.com/office/drawing/2010/main" val="0"/>
              </a:ext>
            </a:extLst>
          </a:blip>
          <a:srcRect r="13971"/>
          <a:stretch>
            <a:fillRect/>
          </a:stretch>
        </p:blipFill>
        <p:spPr bwMode="auto">
          <a:xfrm>
            <a:off x="10442713" y="4443364"/>
            <a:ext cx="1353483" cy="2097718"/>
          </a:xfrm>
          <a:prstGeom prst="rect">
            <a:avLst/>
          </a:prstGeom>
          <a:solidFill>
            <a:srgbClr val="EDEDED"/>
          </a:solidFill>
        </p:spPr>
      </p:pic>
      <p:pic>
        <p:nvPicPr>
          <p:cNvPr id="14341" name="Afbeelding 6" descr="Afbeelding met man, kleding, persoon, buiten&#10;&#10;Automatisch gegenereerde beschrijving">
            <a:hlinkClick r:id="rId4" action="ppaction://hlinksldjump"/>
            <a:extLst>
              <a:ext uri="{FF2B5EF4-FFF2-40B4-BE49-F238E27FC236}">
                <a16:creationId xmlns:a16="http://schemas.microsoft.com/office/drawing/2014/main" id="{3F4BDAB6-CD00-4659-9B31-F7F032C04C57}"/>
              </a:ext>
            </a:extLst>
          </p:cNvPr>
          <p:cNvPicPr>
            <a:picLocks noChangeAspect="1"/>
          </p:cNvPicPr>
          <p:nvPr/>
        </p:nvPicPr>
        <p:blipFill>
          <a:blip r:embed="rId9">
            <a:extLst>
              <a:ext uri="{28A0092B-C50C-407E-A947-70E740481C1C}">
                <a14:useLocalDpi xmlns:a14="http://schemas.microsoft.com/office/drawing/2010/main" val="0"/>
              </a:ext>
            </a:extLst>
          </a:blip>
          <a:srcRect l="7950" t="10051" r="14725"/>
          <a:stretch>
            <a:fillRect/>
          </a:stretch>
        </p:blipFill>
        <p:spPr bwMode="auto">
          <a:xfrm>
            <a:off x="4128368" y="2698833"/>
            <a:ext cx="908496" cy="1372489"/>
          </a:xfrm>
          <a:prstGeom prst="rect">
            <a:avLst/>
          </a:prstGeom>
          <a:solidFill>
            <a:srgbClr val="EDEDED"/>
          </a:solidFill>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a:extLst>
              <a:ext uri="{FF2B5EF4-FFF2-40B4-BE49-F238E27FC236}">
                <a16:creationId xmlns:a16="http://schemas.microsoft.com/office/drawing/2014/main" id="{7686718D-F900-4EE6-A0C2-730B4DCF3D0C}"/>
              </a:ext>
            </a:extLst>
          </p:cNvPr>
          <p:cNvSpPr>
            <a:spLocks noMove="1" noResize="1" noChangeArrowheads="1"/>
          </p:cNvSpPr>
          <p:nvPr/>
        </p:nvSpPr>
        <p:spPr bwMode="auto">
          <a:xfrm>
            <a:off x="0"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sp>
        <p:nvSpPr>
          <p:cNvPr id="5" name="Titel 6">
            <a:extLst>
              <a:ext uri="{FF2B5EF4-FFF2-40B4-BE49-F238E27FC236}">
                <a16:creationId xmlns:a16="http://schemas.microsoft.com/office/drawing/2014/main" id="{95113024-7723-4C21-B2AC-DBB64B14D2F9}"/>
              </a:ext>
            </a:extLst>
          </p:cNvPr>
          <p:cNvSpPr txBox="1">
            <a:spLocks noGrp="1"/>
          </p:cNvSpPr>
          <p:nvPr>
            <p:ph type="title"/>
          </p:nvPr>
        </p:nvSpPr>
        <p:spPr>
          <a:xfrm>
            <a:off x="1463675" y="685800"/>
            <a:ext cx="5029200" cy="2263775"/>
          </a:xfrm>
        </p:spPr>
        <p:txBody>
          <a:bodyPr anchor="t"/>
          <a:lstStyle/>
          <a:p>
            <a:pPr eaLnBrk="1" fontAlgn="auto" hangingPunct="1">
              <a:spcAft>
                <a:spcPts val="0"/>
              </a:spcAft>
              <a:defRPr/>
            </a:pPr>
            <a:r>
              <a:rPr lang="nl-NL" sz="5000" dirty="0">
                <a:solidFill>
                  <a:schemeClr val="accent1">
                    <a:lumMod val="50000"/>
                  </a:schemeClr>
                </a:solidFill>
              </a:rPr>
              <a:t>Helaas, ik doe de deur niet open</a:t>
            </a:r>
            <a:endParaRPr lang="en-NL" sz="5000" dirty="0">
              <a:solidFill>
                <a:schemeClr val="accent1">
                  <a:lumMod val="50000"/>
                </a:schemeClr>
              </a:solidFill>
            </a:endParaRPr>
          </a:p>
        </p:txBody>
      </p:sp>
      <p:sp>
        <p:nvSpPr>
          <p:cNvPr id="15366" name="Rectangle 19">
            <a:extLst>
              <a:ext uri="{FF2B5EF4-FFF2-40B4-BE49-F238E27FC236}">
                <a16:creationId xmlns:a16="http://schemas.microsoft.com/office/drawing/2014/main" id="{E041E570-9D76-48C6-A55A-8CD47FF7A3A4}"/>
              </a:ext>
            </a:extLst>
          </p:cNvPr>
          <p:cNvSpPr>
            <a:spLocks noMove="1" noResize="1" noChangeArrowheads="1"/>
          </p:cNvSpPr>
          <p:nvPr/>
        </p:nvSpPr>
        <p:spPr bwMode="auto">
          <a:xfrm>
            <a:off x="1160463" y="685800"/>
            <a:ext cx="117475" cy="1550988"/>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sp>
        <p:nvSpPr>
          <p:cNvPr id="15368" name="Rectangle 21">
            <a:extLst>
              <a:ext uri="{FF2B5EF4-FFF2-40B4-BE49-F238E27FC236}">
                <a16:creationId xmlns:a16="http://schemas.microsoft.com/office/drawing/2014/main" id="{BE430D46-0A35-4680-ABD8-E1281C896D11}"/>
              </a:ext>
            </a:extLst>
          </p:cNvPr>
          <p:cNvSpPr>
            <a:spLocks noMove="1" noResize="1" noChangeArrowheads="1"/>
          </p:cNvSpPr>
          <p:nvPr/>
        </p:nvSpPr>
        <p:spPr bwMode="auto">
          <a:xfrm>
            <a:off x="12072938" y="6172200"/>
            <a:ext cx="119062" cy="68580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pic>
        <p:nvPicPr>
          <p:cNvPr id="15369" name="Afbeelding 16">
            <a:extLst>
              <a:ext uri="{FF2B5EF4-FFF2-40B4-BE49-F238E27FC236}">
                <a16:creationId xmlns:a16="http://schemas.microsoft.com/office/drawing/2014/main" id="{828D7A29-C6FA-4F4D-B166-6C782974AF51}"/>
              </a:ext>
            </a:extLst>
          </p:cNvPr>
          <p:cNvPicPr>
            <a:picLocks noChangeAspect="1"/>
          </p:cNvPicPr>
          <p:nvPr/>
        </p:nvPicPr>
        <p:blipFill>
          <a:blip r:embed="rId2">
            <a:extLst>
              <a:ext uri="{28A0092B-C50C-407E-A947-70E740481C1C}">
                <a14:useLocalDpi xmlns:a14="http://schemas.microsoft.com/office/drawing/2010/main" val="0"/>
              </a:ext>
            </a:extLst>
          </a:blip>
          <a:srcRect l="8560" t="16409" r="6113"/>
          <a:stretch>
            <a:fillRect/>
          </a:stretch>
        </p:blipFill>
        <p:spPr bwMode="auto">
          <a:xfrm>
            <a:off x="10214744" y="252413"/>
            <a:ext cx="1751012" cy="2570163"/>
          </a:xfrm>
          <a:prstGeom prst="rect">
            <a:avLst/>
          </a:prstGeom>
          <a:ln>
            <a:noFill/>
          </a:ln>
          <a:effectLst>
            <a:outerShdw blurRad="292100" dist="139700" dir="2700000" algn="tl" rotWithShape="0">
              <a:srgbClr val="333333">
                <a:alpha val="65000"/>
              </a:srgbClr>
            </a:outerShdw>
          </a:effectLst>
        </p:spPr>
      </p:pic>
      <p:sp>
        <p:nvSpPr>
          <p:cNvPr id="10" name="Content Placeholder 10">
            <a:extLst>
              <a:ext uri="{FF2B5EF4-FFF2-40B4-BE49-F238E27FC236}">
                <a16:creationId xmlns:a16="http://schemas.microsoft.com/office/drawing/2014/main" id="{BB5848AC-4C5F-4952-898C-E9B843869A68}"/>
              </a:ext>
            </a:extLst>
          </p:cNvPr>
          <p:cNvSpPr txBox="1"/>
          <p:nvPr/>
        </p:nvSpPr>
        <p:spPr>
          <a:xfrm>
            <a:off x="1101750" y="2296466"/>
            <a:ext cx="6766610" cy="3188224"/>
          </a:xfrm>
          <a:prstGeom prst="rect">
            <a:avLst/>
          </a:prstGeom>
          <a:noFill/>
          <a:ln cap="flat">
            <a:noFill/>
          </a:ln>
        </p:spPr>
        <p:txBody>
          <a:bodyPr/>
          <a:lstStyle/>
          <a:p>
            <a:pPr defTabSz="457206" eaLnBrk="1" fontAlgn="auto" hangingPunct="1">
              <a:spcBef>
                <a:spcPts val="1000"/>
              </a:spcBef>
              <a:spcAft>
                <a:spcPts val="0"/>
              </a:spcAft>
              <a:defRPr sz="1800" b="0" i="0" u="none" strike="noStrike" kern="0" cap="none" spc="0" baseline="0">
                <a:solidFill>
                  <a:srgbClr val="000000"/>
                </a:solidFill>
                <a:uFillTx/>
              </a:defRPr>
            </a:pPr>
            <a:r>
              <a:rPr lang="nl-NL" kern="0" dirty="0">
                <a:solidFill>
                  <a:srgbClr val="000000"/>
                </a:solidFill>
                <a:latin typeface="Calibri"/>
              </a:rPr>
              <a:t>“Ik heb financiële problemen en kom er zelf niet meer uit. De mensen die ik aan de deur heb gehad zijn deurwaarders en incassomedewerkers, zij zijn altijd netjes gekleed. </a:t>
            </a:r>
          </a:p>
          <a:p>
            <a:pPr defTabSz="457206" eaLnBrk="1" fontAlgn="auto" hangingPunct="1">
              <a:lnSpc>
                <a:spcPct val="150000"/>
              </a:lnSpc>
              <a:spcBef>
                <a:spcPts val="1000"/>
              </a:spcBef>
              <a:spcAft>
                <a:spcPts val="0"/>
              </a:spcAft>
              <a:defRPr sz="1800" b="0" i="0" u="none" strike="noStrike" kern="0" cap="none" spc="0" baseline="0">
                <a:solidFill>
                  <a:srgbClr val="000000"/>
                </a:solidFill>
                <a:uFillTx/>
              </a:defRPr>
            </a:pPr>
            <a:endParaRPr lang="nl-NL" kern="0" dirty="0">
              <a:solidFill>
                <a:srgbClr val="000000"/>
              </a:solidFill>
              <a:latin typeface="Calibri"/>
            </a:endParaRPr>
          </a:p>
          <a:p>
            <a:pPr defTabSz="457206" eaLnBrk="1" fontAlgn="auto" hangingPunct="1">
              <a:spcBef>
                <a:spcPts val="1000"/>
              </a:spcBef>
              <a:spcAft>
                <a:spcPts val="0"/>
              </a:spcAft>
              <a:defRPr sz="1800" b="0" i="0" u="none" strike="noStrike" kern="0" cap="none" spc="0" baseline="0">
                <a:solidFill>
                  <a:srgbClr val="000000"/>
                </a:solidFill>
                <a:uFillTx/>
              </a:defRPr>
            </a:pPr>
            <a:r>
              <a:rPr lang="nl-NL" kern="0" dirty="0">
                <a:solidFill>
                  <a:srgbClr val="000000"/>
                </a:solidFill>
                <a:latin typeface="Calibri"/>
              </a:rPr>
              <a:t>Volgens mij omdat ze denken dat dat meetelt in hun aanzien én om druk te zetten </a:t>
            </a:r>
            <a:r>
              <a:rPr lang="nl-NL" kern="0" dirty="0">
                <a:solidFill>
                  <a:srgbClr val="000000"/>
                </a:solidFill>
                <a:latin typeface="Corbel" panose="020B0503020204020204"/>
              </a:rPr>
              <a:t>naar de schuldenaar om</a:t>
            </a:r>
            <a:r>
              <a:rPr lang="nl-NL" kern="0" dirty="0">
                <a:solidFill>
                  <a:srgbClr val="000000"/>
                </a:solidFill>
                <a:latin typeface="Calibri"/>
              </a:rPr>
              <a:t> de vordering alsnog te voldoen. Bij een bezoek van iemand in een nette pantalon of (mantel)pak doe ik de deur niet meer open, dan voel ik mij niet op mijn gemak”. </a:t>
            </a:r>
          </a:p>
          <a:p>
            <a:pPr defTabSz="457206" eaLnBrk="1" fontAlgn="auto" hangingPunct="1">
              <a:spcBef>
                <a:spcPts val="1000"/>
              </a:spcBef>
              <a:spcAft>
                <a:spcPts val="0"/>
              </a:spcAft>
              <a:defRPr sz="1800" b="0" i="0" u="none" strike="noStrike" kern="0" cap="none" spc="0" baseline="0">
                <a:solidFill>
                  <a:srgbClr val="000000"/>
                </a:solidFill>
                <a:uFillTx/>
              </a:defRPr>
            </a:pPr>
            <a:endParaRPr lang="nl-NL" i="1" kern="0" dirty="0">
              <a:solidFill>
                <a:srgbClr val="000000"/>
              </a:solidFill>
              <a:latin typeface="Calibri"/>
            </a:endParaRPr>
          </a:p>
          <a:p>
            <a:pPr defTabSz="457206" eaLnBrk="1" fontAlgn="auto" hangingPunct="1">
              <a:spcBef>
                <a:spcPts val="1000"/>
              </a:spcBef>
              <a:spcAft>
                <a:spcPts val="0"/>
              </a:spcAft>
              <a:defRPr sz="1800" b="0" i="0" u="none" strike="noStrike" kern="0" cap="none" spc="0" baseline="0">
                <a:solidFill>
                  <a:srgbClr val="000000"/>
                </a:solidFill>
                <a:uFillTx/>
              </a:defRPr>
            </a:pPr>
            <a:r>
              <a:rPr lang="nl-NL" i="1" kern="0" dirty="0">
                <a:solidFill>
                  <a:srgbClr val="000000"/>
                </a:solidFill>
                <a:latin typeface="Calibri"/>
              </a:rPr>
              <a:t>Groetjes Jessica; ervaringsdeskundige</a:t>
            </a:r>
          </a:p>
          <a:p>
            <a:pPr eaLnBrk="1" fontAlgn="auto" hangingPunct="1">
              <a:lnSpc>
                <a:spcPct val="150000"/>
              </a:lnSpc>
              <a:spcBef>
                <a:spcPts val="1000"/>
              </a:spcBef>
              <a:spcAft>
                <a:spcPts val="0"/>
              </a:spcAft>
              <a:defRPr sz="1800" b="0" i="0" u="none" strike="noStrike" kern="0" cap="none" spc="0" baseline="0">
                <a:solidFill>
                  <a:srgbClr val="000000"/>
                </a:solidFill>
                <a:uFillTx/>
              </a:defRPr>
            </a:pPr>
            <a:endParaRPr lang="en-NL" kern="0" dirty="0">
              <a:solidFill>
                <a:srgbClr val="000000"/>
              </a:solidFill>
              <a:highlight>
                <a:srgbClr val="FFFF00"/>
              </a:highlight>
              <a:latin typeface="Calibri"/>
            </a:endParaRPr>
          </a:p>
          <a:p>
            <a:pPr eaLnBrk="1" fontAlgn="auto" hangingPunct="1">
              <a:lnSpc>
                <a:spcPct val="150000"/>
              </a:lnSpc>
              <a:spcBef>
                <a:spcPts val="1000"/>
              </a:spcBef>
              <a:spcAft>
                <a:spcPts val="0"/>
              </a:spcAft>
              <a:defRPr sz="1800" b="0" i="0" u="none" strike="noStrike" kern="0" cap="none" spc="0" baseline="0">
                <a:solidFill>
                  <a:srgbClr val="000000"/>
                </a:solidFill>
                <a:uFillTx/>
              </a:defRPr>
            </a:pPr>
            <a:endParaRPr lang="en-US" kern="0" dirty="0">
              <a:solidFill>
                <a:srgbClr val="000000"/>
              </a:solidFill>
              <a:latin typeface="Calibri"/>
            </a:endParaRPr>
          </a:p>
          <a:p>
            <a:pPr eaLnBrk="1" fontAlgn="auto" hangingPunct="1">
              <a:lnSpc>
                <a:spcPct val="150000"/>
              </a:lnSpc>
              <a:spcBef>
                <a:spcPts val="1000"/>
              </a:spcBef>
              <a:spcAft>
                <a:spcPts val="0"/>
              </a:spcAft>
              <a:defRPr sz="1800" b="0" i="0" u="none" strike="noStrike" kern="0" cap="none" spc="0" baseline="0">
                <a:solidFill>
                  <a:srgbClr val="000000"/>
                </a:solidFill>
                <a:uFillTx/>
              </a:defRPr>
            </a:pPr>
            <a:endParaRPr lang="en-US" kern="0" dirty="0">
              <a:solidFill>
                <a:srgbClr val="000000"/>
              </a:solidFill>
              <a:latin typeface="Calibri"/>
            </a:endParaRPr>
          </a:p>
        </p:txBody>
      </p:sp>
      <p:pic>
        <p:nvPicPr>
          <p:cNvPr id="15371" name="Afbeelding 8">
            <a:extLst>
              <a:ext uri="{FF2B5EF4-FFF2-40B4-BE49-F238E27FC236}">
                <a16:creationId xmlns:a16="http://schemas.microsoft.com/office/drawing/2014/main" id="{62EE87CA-0288-4794-A68C-FB7611B34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056" y="3327227"/>
            <a:ext cx="1868487" cy="280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Afbeelding 7">
            <a:hlinkClick r:id="rId4" action="ppaction://hlinksldjump"/>
            <a:extLst>
              <a:ext uri="{FF2B5EF4-FFF2-40B4-BE49-F238E27FC236}">
                <a16:creationId xmlns:a16="http://schemas.microsoft.com/office/drawing/2014/main" id="{7E45A6D0-71B9-4780-9E49-E1E6A0ECCF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59156" y="3393903"/>
            <a:ext cx="2006600" cy="2676525"/>
          </a:xfrm>
          <a:prstGeom prst="rect">
            <a:avLst/>
          </a:prstGeom>
          <a:ln>
            <a:noFill/>
          </a:ln>
          <a:effectLst>
            <a:outerShdw blurRad="292100" dist="139700" dir="2700000" algn="tl" rotWithShape="0">
              <a:srgbClr val="333333">
                <a:alpha val="65000"/>
              </a:srgbClr>
            </a:outerShdw>
          </a:effectLst>
        </p:spPr>
      </p:pic>
      <p:pic>
        <p:nvPicPr>
          <p:cNvPr id="14" name="Afbeelding 13" descr="Afbeelding met kostuum, kleding, man, stropdas&#10;&#10;Automatisch gegenereerde beschrijving">
            <a:extLst>
              <a:ext uri="{FF2B5EF4-FFF2-40B4-BE49-F238E27FC236}">
                <a16:creationId xmlns:a16="http://schemas.microsoft.com/office/drawing/2014/main" id="{5393D379-F947-4675-905B-52FA30066F6E}"/>
              </a:ext>
            </a:extLst>
          </p:cNvPr>
          <p:cNvPicPr>
            <a:picLocks noChangeAspect="1"/>
          </p:cNvPicPr>
          <p:nvPr/>
        </p:nvPicPr>
        <p:blipFill rotWithShape="1">
          <a:blip r:embed="rId6">
            <a:extLst>
              <a:ext uri="{28A0092B-C50C-407E-A947-70E740481C1C}">
                <a14:useLocalDpi xmlns:a14="http://schemas.microsoft.com/office/drawing/2010/main" val="0"/>
              </a:ext>
            </a:extLst>
          </a:blip>
          <a:srcRect t="17995" b="315"/>
          <a:stretch/>
        </p:blipFill>
        <p:spPr>
          <a:xfrm>
            <a:off x="8011260" y="252413"/>
            <a:ext cx="2097500" cy="2570163"/>
          </a:xfrm>
          <a:prstGeom prst="rect">
            <a:avLst/>
          </a:prstGeom>
          <a:ln>
            <a:noFill/>
          </a:ln>
          <a:effectLst>
            <a:outerShdw blurRad="292100" dist="139700" dir="2700000" algn="tl" rotWithShape="0">
              <a:srgbClr val="333333">
                <a:alpha val="65000"/>
              </a:srgbClr>
            </a:outerShdw>
          </a:effectLst>
        </p:spPr>
      </p:pic>
      <p:pic>
        <p:nvPicPr>
          <p:cNvPr id="15373" name="Tijdelijke aanduiding voor inhoud 4" descr="Sluiten">
            <a:extLst>
              <a:ext uri="{FF2B5EF4-FFF2-40B4-BE49-F238E27FC236}">
                <a16:creationId xmlns:a16="http://schemas.microsoft.com/office/drawing/2014/main" id="{B6DE94B4-65F1-4518-803C-459C167B02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0493" y="1004008"/>
            <a:ext cx="3662363"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jl: gestreept rechts 14">
            <a:hlinkClick r:id="rId8" action="ppaction://hlinksldjump"/>
            <a:extLst>
              <a:ext uri="{FF2B5EF4-FFF2-40B4-BE49-F238E27FC236}">
                <a16:creationId xmlns:a16="http://schemas.microsoft.com/office/drawing/2014/main" id="{25F229DA-C389-4D73-BE73-4CE667B913B8}"/>
              </a:ext>
            </a:extLst>
          </p:cNvPr>
          <p:cNvSpPr/>
          <p:nvPr/>
        </p:nvSpPr>
        <p:spPr>
          <a:xfrm>
            <a:off x="6357320" y="5708373"/>
            <a:ext cx="914400" cy="927653"/>
          </a:xfrm>
          <a:prstGeom prst="stripedRightArrow">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65F4F8A4-BD27-4E91-ACED-D1D6B8D4BAB0}"/>
              </a:ext>
            </a:extLst>
          </p:cNvPr>
          <p:cNvSpPr>
            <a:spLocks noMove="1" noResize="1" noChangeArrowheads="1"/>
          </p:cNvSpPr>
          <p:nvPr/>
        </p:nvSpPr>
        <p:spPr bwMode="auto">
          <a:xfrm>
            <a:off x="0"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sp>
        <p:nvSpPr>
          <p:cNvPr id="5" name="Titel 6">
            <a:extLst>
              <a:ext uri="{FF2B5EF4-FFF2-40B4-BE49-F238E27FC236}">
                <a16:creationId xmlns:a16="http://schemas.microsoft.com/office/drawing/2014/main" id="{5F131852-7513-4AEE-9348-62BCCE5F64D8}"/>
              </a:ext>
            </a:extLst>
          </p:cNvPr>
          <p:cNvSpPr txBox="1">
            <a:spLocks noGrp="1"/>
          </p:cNvSpPr>
          <p:nvPr>
            <p:ph type="title"/>
          </p:nvPr>
        </p:nvSpPr>
        <p:spPr>
          <a:xfrm>
            <a:off x="1463674" y="685800"/>
            <a:ext cx="7494795" cy="2263775"/>
          </a:xfrm>
        </p:spPr>
        <p:txBody>
          <a:bodyPr anchor="t"/>
          <a:lstStyle/>
          <a:p>
            <a:pPr eaLnBrk="1" fontAlgn="auto" hangingPunct="1">
              <a:spcAft>
                <a:spcPts val="0"/>
              </a:spcAft>
              <a:defRPr/>
            </a:pPr>
            <a:r>
              <a:rPr lang="nl-NL" sz="5000" dirty="0">
                <a:solidFill>
                  <a:schemeClr val="accent1">
                    <a:lumMod val="50000"/>
                  </a:schemeClr>
                </a:solidFill>
              </a:rPr>
              <a:t>Prima. Ik doe de deur open</a:t>
            </a:r>
            <a:endParaRPr lang="en-NL" sz="5000" dirty="0">
              <a:solidFill>
                <a:schemeClr val="accent1">
                  <a:lumMod val="50000"/>
                </a:schemeClr>
              </a:solidFill>
            </a:endParaRPr>
          </a:p>
        </p:txBody>
      </p:sp>
      <p:sp>
        <p:nvSpPr>
          <p:cNvPr id="7" name="Content Placeholder 10">
            <a:extLst>
              <a:ext uri="{FF2B5EF4-FFF2-40B4-BE49-F238E27FC236}">
                <a16:creationId xmlns:a16="http://schemas.microsoft.com/office/drawing/2014/main" id="{ACE8C9F8-90CE-4748-9681-24D8A874EE92}"/>
              </a:ext>
            </a:extLst>
          </p:cNvPr>
          <p:cNvSpPr txBox="1">
            <a:spLocks noGrp="1"/>
          </p:cNvSpPr>
          <p:nvPr>
            <p:ph idx="1"/>
          </p:nvPr>
        </p:nvSpPr>
        <p:spPr>
          <a:xfrm>
            <a:off x="1309687" y="1362909"/>
            <a:ext cx="8008938" cy="3790601"/>
          </a:xfrm>
        </p:spPr>
        <p:txBody>
          <a:bodyPr rtlCol="0">
            <a:noAutofit/>
          </a:bodyPr>
          <a:lstStyle/>
          <a:p>
            <a:pPr marL="0" indent="0" eaLnBrk="1" fontAlgn="auto" hangingPunct="1">
              <a:lnSpc>
                <a:spcPct val="100000"/>
              </a:lnSpc>
              <a:spcAft>
                <a:spcPts val="0"/>
              </a:spcAft>
              <a:buFont typeface="Wingdings 2" panose="05020102010507070707" pitchFamily="18" charset="2"/>
              <a:buNone/>
              <a:defRPr/>
            </a:pPr>
            <a:r>
              <a:rPr lang="en-US" sz="2000" i="1" dirty="0">
                <a:solidFill>
                  <a:schemeClr val="tx1">
                    <a:lumMod val="75000"/>
                    <a:lumOff val="25000"/>
                  </a:schemeClr>
                </a:solidFill>
                <a:latin typeface="Calibri" panose="020F0502020204030204" pitchFamily="34" charset="0"/>
                <a:cs typeface="Calibri" panose="020F0502020204030204" pitchFamily="34" charset="0"/>
              </a:rPr>
              <a:t>“De outfit van de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hulpverlener</a:t>
            </a:r>
            <a:r>
              <a:rPr lang="en-US" sz="2000" i="1" dirty="0">
                <a:solidFill>
                  <a:schemeClr val="tx1">
                    <a:lumMod val="75000"/>
                    <a:lumOff val="25000"/>
                  </a:schemeClr>
                </a:solidFill>
                <a:latin typeface="Calibri" panose="020F0502020204030204" pitchFamily="34" charset="0"/>
                <a:cs typeface="Calibri" panose="020F0502020204030204" pitchFamily="34" charset="0"/>
              </a:rPr>
              <a:t> was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voor</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mij</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persoonlijk</a:t>
            </a:r>
            <a:r>
              <a:rPr lang="en-US" sz="2000" i="1" dirty="0">
                <a:solidFill>
                  <a:schemeClr val="tx1">
                    <a:lumMod val="75000"/>
                    <a:lumOff val="25000"/>
                  </a:schemeClr>
                </a:solidFill>
                <a:latin typeface="Calibri" panose="020F0502020204030204" pitchFamily="34" charset="0"/>
                <a:cs typeface="Calibri" panose="020F0502020204030204" pitchFamily="34" charset="0"/>
              </a:rPr>
              <a:t> heel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bepalend</a:t>
            </a:r>
            <a:r>
              <a:rPr lang="en-US" sz="2000" i="1" dirty="0">
                <a:solidFill>
                  <a:schemeClr val="tx1">
                    <a:lumMod val="75000"/>
                    <a:lumOff val="25000"/>
                  </a:schemeClr>
                </a:solidFill>
                <a:latin typeface="Calibri" panose="020F0502020204030204" pitchFamily="34" charset="0"/>
                <a:cs typeface="Calibri" panose="020F0502020204030204" pitchFamily="34" charset="0"/>
              </a:rPr>
              <a:t> in de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hoeveelheid</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informatie</a:t>
            </a:r>
            <a:r>
              <a:rPr lang="en-US" sz="2000" i="1" dirty="0">
                <a:solidFill>
                  <a:schemeClr val="tx1">
                    <a:lumMod val="75000"/>
                    <a:lumOff val="25000"/>
                  </a:schemeClr>
                </a:solidFill>
                <a:latin typeface="Calibri" panose="020F0502020204030204" pitchFamily="34" charset="0"/>
                <a:cs typeface="Calibri" panose="020F0502020204030204" pitchFamily="34" charset="0"/>
              </a:rPr>
              <a:t> die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ik</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wilde</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delen</a:t>
            </a:r>
            <a:r>
              <a:rPr lang="en-US" sz="2000" i="1" dirty="0">
                <a:solidFill>
                  <a:schemeClr val="tx1">
                    <a:lumMod val="75000"/>
                    <a:lumOff val="25000"/>
                  </a:schemeClr>
                </a:solidFill>
                <a:latin typeface="Calibri" panose="020F0502020204030204" pitchFamily="34" charset="0"/>
                <a:cs typeface="Calibri" panose="020F0502020204030204" pitchFamily="34" charset="0"/>
              </a:rPr>
              <a:t>.  De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kleding</a:t>
            </a:r>
            <a:r>
              <a:rPr lang="en-US" sz="2000" i="1" dirty="0">
                <a:solidFill>
                  <a:schemeClr val="tx1">
                    <a:lumMod val="75000"/>
                    <a:lumOff val="25000"/>
                  </a:schemeClr>
                </a:solidFill>
                <a:latin typeface="Calibri" panose="020F0502020204030204" pitchFamily="34" charset="0"/>
                <a:cs typeface="Calibri" panose="020F0502020204030204" pitchFamily="34" charset="0"/>
              </a:rPr>
              <a:t> die je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aan</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doet</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naar</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een</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hulpvraag</a:t>
            </a:r>
            <a:r>
              <a:rPr lang="en-US" sz="2000" i="1" dirty="0">
                <a:solidFill>
                  <a:schemeClr val="tx1">
                    <a:lumMod val="75000"/>
                    <a:lumOff val="25000"/>
                  </a:schemeClr>
                </a:solidFill>
                <a:latin typeface="Calibri" panose="020F0502020204030204" pitchFamily="34" charset="0"/>
                <a:cs typeface="Calibri" panose="020F0502020204030204" pitchFamily="34" charset="0"/>
              </a:rPr>
              <a:t> toe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kan</a:t>
            </a:r>
            <a:r>
              <a:rPr lang="en-US" sz="2000" i="1" dirty="0">
                <a:solidFill>
                  <a:schemeClr val="tx1">
                    <a:lumMod val="75000"/>
                    <a:lumOff val="25000"/>
                  </a:schemeClr>
                </a:solidFill>
                <a:latin typeface="Calibri" panose="020F0502020204030204" pitchFamily="34" charset="0"/>
                <a:cs typeface="Calibri" panose="020F0502020204030204" pitchFamily="34" charset="0"/>
              </a:rPr>
              <a:t>, NAAST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jouw</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kennis</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dus</a:t>
            </a:r>
            <a:r>
              <a:rPr lang="en-US" sz="2000" i="1" dirty="0">
                <a:solidFill>
                  <a:schemeClr val="tx1">
                    <a:lumMod val="75000"/>
                    <a:lumOff val="25000"/>
                  </a:schemeClr>
                </a:solidFill>
                <a:latin typeface="Calibri" panose="020F0502020204030204" pitchFamily="34" charset="0"/>
                <a:cs typeface="Calibri" panose="020F0502020204030204" pitchFamily="34" charset="0"/>
              </a:rPr>
              <a:t> van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invloed</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r>
              <a:rPr lang="en-US" sz="2000" i="1" dirty="0" err="1">
                <a:solidFill>
                  <a:schemeClr val="tx1">
                    <a:lumMod val="75000"/>
                    <a:lumOff val="25000"/>
                  </a:schemeClr>
                </a:solidFill>
                <a:latin typeface="Calibri" panose="020F0502020204030204" pitchFamily="34" charset="0"/>
                <a:cs typeface="Calibri" panose="020F0502020204030204" pitchFamily="34" charset="0"/>
              </a:rPr>
              <a:t>zijn</a:t>
            </a:r>
            <a:r>
              <a:rPr lang="en-US" sz="2000" i="1" dirty="0">
                <a:solidFill>
                  <a:schemeClr val="tx1">
                    <a:lumMod val="75000"/>
                    <a:lumOff val="25000"/>
                  </a:schemeClr>
                </a:solidFill>
                <a:latin typeface="Calibri" panose="020F0502020204030204" pitchFamily="34" charset="0"/>
                <a:cs typeface="Calibri" panose="020F0502020204030204" pitchFamily="34" charset="0"/>
              </a:rPr>
              <a:t>!” </a:t>
            </a:r>
          </a:p>
          <a:p>
            <a:pPr marL="0" indent="0" eaLnBrk="1" fontAlgn="auto" hangingPunct="1">
              <a:lnSpc>
                <a:spcPct val="100000"/>
              </a:lnSpc>
              <a:spcAft>
                <a:spcPts val="0"/>
              </a:spcAft>
              <a:buFont typeface="Wingdings 2" panose="05020102010507070707" pitchFamily="18" charset="2"/>
              <a:buNone/>
              <a:defRPr/>
            </a:pPr>
            <a:endParaRPr lang="en-US" sz="2000" i="1" dirty="0">
              <a:solidFill>
                <a:schemeClr val="tx1">
                  <a:lumMod val="75000"/>
                  <a:lumOff val="25000"/>
                </a:schemeClr>
              </a:solidFill>
              <a:latin typeface="Calibri" panose="020F0502020204030204" pitchFamily="34" charset="0"/>
              <a:cs typeface="Calibri" panose="020F0502020204030204" pitchFamily="34" charset="0"/>
            </a:endParaRPr>
          </a:p>
          <a:p>
            <a:pPr marL="0" indent="0" eaLnBrk="1" fontAlgn="auto" hangingPunct="1">
              <a:lnSpc>
                <a:spcPct val="100000"/>
              </a:lnSpc>
              <a:spcAft>
                <a:spcPts val="0"/>
              </a:spcAft>
              <a:buFont typeface="Wingdings 2" panose="05020102010507070707" pitchFamily="18" charset="2"/>
              <a:buNone/>
              <a:defRPr/>
            </a:pPr>
            <a:r>
              <a:rPr lang="en-US" sz="2000" dirty="0">
                <a:solidFill>
                  <a:schemeClr val="tx1">
                    <a:lumMod val="75000"/>
                    <a:lumOff val="25000"/>
                  </a:schemeClr>
                </a:solidFill>
                <a:latin typeface="Calibri" panose="020F0502020204030204" pitchFamily="34" charset="0"/>
                <a:cs typeface="Calibri" panose="020F0502020204030204" pitchFamily="34" charset="0"/>
              </a:rPr>
              <a:t>Is de </a:t>
            </a:r>
            <a:r>
              <a:rPr lang="en-US" sz="2000" dirty="0" err="1">
                <a:solidFill>
                  <a:schemeClr val="tx1">
                    <a:lumMod val="75000"/>
                    <a:lumOff val="25000"/>
                  </a:schemeClr>
                </a:solidFill>
                <a:latin typeface="Calibri" panose="020F0502020204030204" pitchFamily="34" charset="0"/>
                <a:cs typeface="Calibri" panose="020F0502020204030204" pitchFamily="34" charset="0"/>
              </a:rPr>
              <a:t>hulpverlener</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zakelijk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gekleed</a:t>
            </a:r>
            <a:r>
              <a:rPr lang="en-US" sz="2000" dirty="0">
                <a:solidFill>
                  <a:schemeClr val="tx1">
                    <a:lumMod val="75000"/>
                    <a:lumOff val="25000"/>
                  </a:schemeClr>
                </a:solidFill>
                <a:latin typeface="Calibri" panose="020F0502020204030204" pitchFamily="34" charset="0"/>
                <a:cs typeface="Calibri" panose="020F0502020204030204" pitchFamily="34" charset="0"/>
              </a:rPr>
              <a:t> dan </a:t>
            </a:r>
            <a:r>
              <a:rPr lang="en-US" sz="2000" dirty="0" err="1">
                <a:solidFill>
                  <a:schemeClr val="tx1">
                    <a:lumMod val="75000"/>
                    <a:lumOff val="25000"/>
                  </a:schemeClr>
                </a:solidFill>
                <a:latin typeface="Calibri" panose="020F0502020204030204" pitchFamily="34" charset="0"/>
                <a:cs typeface="Calibri" panose="020F0502020204030204" pitchFamily="34" charset="0"/>
              </a:rPr>
              <a:t>heb</a:t>
            </a:r>
            <a:r>
              <a:rPr lang="en-US" sz="2000" dirty="0">
                <a:solidFill>
                  <a:schemeClr val="tx1">
                    <a:lumMod val="75000"/>
                    <a:lumOff val="25000"/>
                  </a:schemeClr>
                </a:solidFill>
                <a:latin typeface="Calibri" panose="020F0502020204030204" pitchFamily="34" charset="0"/>
                <a:cs typeface="Calibri" panose="020F0502020204030204" pitchFamily="34" charset="0"/>
              </a:rPr>
              <a:t> je </a:t>
            </a:r>
            <a:r>
              <a:rPr lang="en-US" sz="2000" dirty="0" err="1">
                <a:solidFill>
                  <a:schemeClr val="tx1">
                    <a:lumMod val="75000"/>
                    <a:lumOff val="25000"/>
                  </a:schemeClr>
                </a:solidFill>
                <a:latin typeface="Calibri" panose="020F0502020204030204" pitchFamily="34" charset="0"/>
                <a:cs typeface="Calibri" panose="020F0502020204030204" pitchFamily="34" charset="0"/>
              </a:rPr>
              <a:t>kans</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dat</a:t>
            </a:r>
            <a:r>
              <a:rPr lang="en-US" sz="2000" dirty="0">
                <a:solidFill>
                  <a:schemeClr val="tx1">
                    <a:lumMod val="75000"/>
                    <a:lumOff val="25000"/>
                  </a:schemeClr>
                </a:solidFill>
                <a:latin typeface="Calibri" panose="020F0502020204030204" pitchFamily="34" charset="0"/>
                <a:cs typeface="Calibri" panose="020F0502020204030204" pitchFamily="34" charset="0"/>
              </a:rPr>
              <a:t> het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gesprek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zakelijk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blijft</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Ik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beantwoord</a:t>
            </a:r>
            <a:r>
              <a:rPr lang="en-US" sz="2000" dirty="0">
                <a:solidFill>
                  <a:schemeClr val="tx1">
                    <a:lumMod val="75000"/>
                    <a:lumOff val="25000"/>
                  </a:schemeClr>
                </a:solidFill>
                <a:latin typeface="Calibri" panose="020F0502020204030204" pitchFamily="34" charset="0"/>
                <a:cs typeface="Calibri" panose="020F0502020204030204" pitchFamily="34" charset="0"/>
              </a:rPr>
              <a:t> de </a:t>
            </a:r>
            <a:r>
              <a:rPr lang="en-US" sz="2000" dirty="0" err="1">
                <a:solidFill>
                  <a:schemeClr val="tx1">
                    <a:lumMod val="75000"/>
                    <a:lumOff val="25000"/>
                  </a:schemeClr>
                </a:solidFill>
                <a:latin typeface="Calibri" panose="020F0502020204030204" pitchFamily="34" charset="0"/>
                <a:cs typeface="Calibri" panose="020F0502020204030204" pitchFamily="34" charset="0"/>
              </a:rPr>
              <a:t>vragen</a:t>
            </a:r>
            <a:r>
              <a:rPr lang="en-US" sz="2000" dirty="0">
                <a:solidFill>
                  <a:schemeClr val="tx1">
                    <a:lumMod val="75000"/>
                    <a:lumOff val="25000"/>
                  </a:schemeClr>
                </a:solidFill>
                <a:latin typeface="Calibri" panose="020F0502020204030204" pitchFamily="34" charset="0"/>
                <a:cs typeface="Calibri" panose="020F0502020204030204" pitchFamily="34" charset="0"/>
              </a:rPr>
              <a:t>, maar </a:t>
            </a:r>
            <a:r>
              <a:rPr lang="en-US" sz="2000" dirty="0" err="1">
                <a:solidFill>
                  <a:schemeClr val="tx1">
                    <a:lumMod val="75000"/>
                    <a:lumOff val="25000"/>
                  </a:schemeClr>
                </a:solidFill>
                <a:latin typeface="Calibri" panose="020F0502020204030204" pitchFamily="34" charset="0"/>
                <a:cs typeface="Calibri" panose="020F0502020204030204" pitchFamily="34" charset="0"/>
              </a:rPr>
              <a:t>ik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ga</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geen</a:t>
            </a:r>
            <a:r>
              <a:rPr lang="en-US" sz="2000" dirty="0">
                <a:solidFill>
                  <a:schemeClr val="tx1">
                    <a:lumMod val="75000"/>
                    <a:lumOff val="25000"/>
                  </a:schemeClr>
                </a:solidFill>
                <a:latin typeface="Calibri" panose="020F0502020204030204" pitchFamily="34" charset="0"/>
                <a:cs typeface="Calibri" panose="020F0502020204030204" pitchFamily="34" charset="0"/>
              </a:rPr>
              <a:t> extra </a:t>
            </a:r>
            <a:r>
              <a:rPr lang="en-US" sz="2000" dirty="0" err="1">
                <a:solidFill>
                  <a:schemeClr val="tx1">
                    <a:lumMod val="75000"/>
                    <a:lumOff val="25000"/>
                  </a:schemeClr>
                </a:solidFill>
                <a:latin typeface="Calibri" panose="020F0502020204030204" pitchFamily="34" charset="0"/>
                <a:cs typeface="Calibri" panose="020F0502020204030204" pitchFamily="34" charset="0"/>
              </a:rPr>
              <a:t>informatie</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vrij</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gegeven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als</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daar</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niet</a:t>
            </a:r>
            <a:r>
              <a:rPr lang="en-US" sz="2000" dirty="0">
                <a:solidFill>
                  <a:schemeClr val="tx1">
                    <a:lumMod val="75000"/>
                    <a:lumOff val="25000"/>
                  </a:schemeClr>
                </a:solidFill>
                <a:latin typeface="Calibri" panose="020F0502020204030204" pitchFamily="34" charset="0"/>
                <a:cs typeface="Calibri" panose="020F0502020204030204" pitchFamily="34" charset="0"/>
              </a:rPr>
              <a:t> om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gevraagd</a:t>
            </a:r>
            <a:r>
              <a:rPr lang="en-US" sz="2000" dirty="0">
                <a:solidFill>
                  <a:schemeClr val="tx1">
                    <a:lumMod val="75000"/>
                    <a:lumOff val="25000"/>
                  </a:schemeClr>
                </a:solidFill>
                <a:latin typeface="Calibri" panose="020F0502020204030204" pitchFamily="34" charset="0"/>
                <a:cs typeface="Calibri" panose="020F0502020204030204" pitchFamily="34" charset="0"/>
              </a:rPr>
              <a:t> word. </a:t>
            </a:r>
            <a:r>
              <a:rPr lang="en-US" sz="2000" dirty="0" err="1">
                <a:solidFill>
                  <a:schemeClr val="tx1">
                    <a:lumMod val="75000"/>
                    <a:lumOff val="25000"/>
                  </a:schemeClr>
                </a:solidFill>
                <a:latin typeface="Calibri" panose="020F0502020204030204" pitchFamily="34" charset="0"/>
                <a:cs typeface="Calibri" panose="020F0502020204030204" pitchFamily="34" charset="0"/>
              </a:rPr>
              <a:t>Bij</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een</a:t>
            </a:r>
            <a:r>
              <a:rPr lang="en-US" sz="2000" dirty="0">
                <a:solidFill>
                  <a:schemeClr val="tx1">
                    <a:lumMod val="75000"/>
                    <a:lumOff val="25000"/>
                  </a:schemeClr>
                </a:solidFill>
                <a:latin typeface="Calibri" panose="020F0502020204030204" pitchFamily="34" charset="0"/>
                <a:cs typeface="Calibri" panose="020F0502020204030204" pitchFamily="34" charset="0"/>
              </a:rPr>
              <a:t> wat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meer</a:t>
            </a:r>
            <a:r>
              <a:rPr lang="en-US" sz="2000" dirty="0">
                <a:solidFill>
                  <a:schemeClr val="tx1">
                    <a:lumMod val="75000"/>
                    <a:lumOff val="25000"/>
                  </a:schemeClr>
                </a:solidFill>
                <a:latin typeface="Calibri" panose="020F0502020204030204" pitchFamily="34" charset="0"/>
                <a:cs typeface="Calibri" panose="020F0502020204030204" pitchFamily="34" charset="0"/>
              </a:rPr>
              <a:t> casual outfit is er wat minder </a:t>
            </a:r>
            <a:r>
              <a:rPr lang="en-US" sz="2000" dirty="0" err="1">
                <a:solidFill>
                  <a:schemeClr val="tx1">
                    <a:lumMod val="75000"/>
                    <a:lumOff val="25000"/>
                  </a:schemeClr>
                </a:solidFill>
                <a:latin typeface="Calibri" panose="020F0502020204030204" pitchFamily="34" charset="0"/>
                <a:cs typeface="Calibri" panose="020F0502020204030204" pitchFamily="34" charset="0"/>
              </a:rPr>
              <a:t>afstand</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tussen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mij</a:t>
            </a:r>
            <a:r>
              <a:rPr lang="en-US" sz="2000" dirty="0">
                <a:solidFill>
                  <a:schemeClr val="tx1">
                    <a:lumMod val="75000"/>
                    <a:lumOff val="25000"/>
                  </a:schemeClr>
                </a:solidFill>
                <a:latin typeface="Calibri" panose="020F0502020204030204" pitchFamily="34" charset="0"/>
                <a:cs typeface="Calibri" panose="020F0502020204030204" pitchFamily="34" charset="0"/>
              </a:rPr>
              <a:t> en de </a:t>
            </a:r>
            <a:r>
              <a:rPr lang="en-US" sz="2000" dirty="0" err="1">
                <a:solidFill>
                  <a:schemeClr val="tx1">
                    <a:lumMod val="75000"/>
                    <a:lumOff val="25000"/>
                  </a:schemeClr>
                </a:solidFill>
                <a:latin typeface="Calibri" panose="020F0502020204030204" pitchFamily="34" charset="0"/>
                <a:cs typeface="Calibri" panose="020F0502020204030204" pitchFamily="34" charset="0"/>
              </a:rPr>
              <a:t>hulpverlener</a:t>
            </a:r>
            <a:r>
              <a:rPr lang="en-US" sz="2000" dirty="0">
                <a:solidFill>
                  <a:schemeClr val="tx1">
                    <a:lumMod val="75000"/>
                    <a:lumOff val="25000"/>
                  </a:schemeClr>
                </a:solidFill>
                <a:latin typeface="Calibri" panose="020F0502020204030204" pitchFamily="34" charset="0"/>
                <a:cs typeface="Calibri" panose="020F0502020204030204" pitchFamily="34" charset="0"/>
              </a:rPr>
              <a:t> en </a:t>
            </a:r>
            <a:r>
              <a:rPr lang="en-US" sz="2000" dirty="0" err="1">
                <a:solidFill>
                  <a:schemeClr val="tx1">
                    <a:lumMod val="75000"/>
                    <a:lumOff val="25000"/>
                  </a:schemeClr>
                </a:solidFill>
                <a:latin typeface="Calibri" panose="020F0502020204030204" pitchFamily="34" charset="0"/>
                <a:cs typeface="Calibri" panose="020F0502020204030204" pitchFamily="34" charset="0"/>
              </a:rPr>
              <a:t>zal</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ik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eerder</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uit</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mijzelf</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dingen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vertellen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mensen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voelen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zich</a:t>
            </a:r>
            <a:r>
              <a:rPr lang="en-US" sz="2000" dirty="0">
                <a:solidFill>
                  <a:schemeClr val="tx1">
                    <a:lumMod val="75000"/>
                    <a:lumOff val="25000"/>
                  </a:schemeClr>
                </a:solidFill>
                <a:latin typeface="Calibri" panose="020F0502020204030204" pitchFamily="34" charset="0"/>
                <a:cs typeface="Calibri" panose="020F0502020204030204" pitchFamily="34" charset="0"/>
              </a:rPr>
              <a:t> op </a:t>
            </a:r>
            <a:r>
              <a:rPr lang="en-US" sz="2000" dirty="0" err="1">
                <a:solidFill>
                  <a:schemeClr val="tx1">
                    <a:lumMod val="75000"/>
                    <a:lumOff val="25000"/>
                  </a:schemeClr>
                </a:solidFill>
                <a:latin typeface="Calibri" panose="020F0502020204030204" pitchFamily="34" charset="0"/>
                <a:cs typeface="Calibri" panose="020F0502020204030204" pitchFamily="34" charset="0"/>
              </a:rPr>
              <a:t>hun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gemak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bij</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mensen</a:t>
            </a:r>
            <a:r>
              <a:rPr lang="en-US" sz="2000" dirty="0">
                <a:solidFill>
                  <a:schemeClr val="tx1">
                    <a:lumMod val="75000"/>
                    <a:lumOff val="25000"/>
                  </a:schemeClr>
                </a:solidFill>
                <a:latin typeface="Calibri" panose="020F0502020204030204" pitchFamily="34" charset="0"/>
                <a:cs typeface="Calibri" panose="020F0502020204030204" pitchFamily="34" charset="0"/>
              </a:rPr>
              <a:t> die </a:t>
            </a:r>
            <a:r>
              <a:rPr lang="en-US" sz="2000" dirty="0" err="1">
                <a:solidFill>
                  <a:schemeClr val="tx1">
                    <a:lumMod val="75000"/>
                    <a:lumOff val="25000"/>
                  </a:schemeClr>
                </a:solidFill>
                <a:latin typeface="Calibri" panose="020F0502020204030204" pitchFamily="34" charset="0"/>
                <a:cs typeface="Calibri" panose="020F0502020204030204" pitchFamily="34" charset="0"/>
              </a:rPr>
              <a:t>zich</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gelijk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opstellen</a:t>
            </a:r>
            <a:r>
              <a:rPr lang="en-US" sz="2000" dirty="0">
                <a:solidFill>
                  <a:schemeClr val="tx1">
                    <a:lumMod val="75000"/>
                    <a:lumOff val="25000"/>
                  </a:schemeClr>
                </a:solidFill>
                <a:latin typeface="Calibri" panose="020F0502020204030204" pitchFamily="34" charset="0"/>
                <a:cs typeface="Calibri" panose="020F0502020204030204" pitchFamily="34" charset="0"/>
              </a:rPr>
              <a:t> (en </a:t>
            </a:r>
            <a:r>
              <a:rPr lang="en-US" sz="2000" dirty="0" err="1">
                <a:solidFill>
                  <a:schemeClr val="tx1">
                    <a:lumMod val="75000"/>
                    <a:lumOff val="25000"/>
                  </a:schemeClr>
                </a:solidFill>
                <a:latin typeface="Calibri" panose="020F0502020204030204" pitchFamily="34" charset="0"/>
                <a:cs typeface="Calibri" panose="020F0502020204030204" pitchFamily="34" charset="0"/>
              </a:rPr>
              <a:t>dus</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ook</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kleden</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als</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zij</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cs typeface="Calibri" panose="020F0502020204030204" pitchFamily="34" charset="0"/>
              </a:rPr>
              <a:t>zelf</a:t>
            </a:r>
            <a:r>
              <a:rPr lang="en-US" sz="2000" dirty="0">
                <a:solidFill>
                  <a:schemeClr val="tx1">
                    <a:lumMod val="75000"/>
                    <a:lumOff val="25000"/>
                  </a:schemeClr>
                </a:solidFill>
                <a:latin typeface="Calibri" panose="020F0502020204030204" pitchFamily="34" charset="0"/>
                <a:cs typeface="Calibri" panose="020F0502020204030204" pitchFamily="34" charset="0"/>
              </a:rPr>
              <a:t>. </a:t>
            </a:r>
          </a:p>
          <a:p>
            <a:pPr marL="0" indent="0" eaLnBrk="1" fontAlgn="auto" hangingPunct="1">
              <a:lnSpc>
                <a:spcPct val="100000"/>
              </a:lnSpc>
              <a:spcAft>
                <a:spcPts val="0"/>
              </a:spcAft>
              <a:buFont typeface="Wingdings 2" panose="05020102010507070707" pitchFamily="18" charset="2"/>
              <a:buNone/>
              <a:defRPr/>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150000"/>
              </a:lnSpc>
              <a:buNone/>
              <a:defRPr/>
            </a:pPr>
            <a:r>
              <a:rPr lang="en-US" sz="1800" i="1" dirty="0" err="1">
                <a:solidFill>
                  <a:schemeClr val="tx1">
                    <a:lumMod val="75000"/>
                    <a:lumOff val="25000"/>
                  </a:schemeClr>
                </a:solidFill>
                <a:latin typeface="Calibri" panose="020F0502020204030204" pitchFamily="34" charset="0"/>
                <a:cs typeface="Calibri" panose="020F0502020204030204" pitchFamily="34" charset="0"/>
              </a:rPr>
              <a:t>Groetjes</a:t>
            </a:r>
            <a:r>
              <a:rPr lang="en-US" sz="1800" i="1" dirty="0">
                <a:solidFill>
                  <a:schemeClr val="tx1">
                    <a:lumMod val="75000"/>
                    <a:lumOff val="25000"/>
                  </a:schemeClr>
                </a:solidFill>
                <a:latin typeface="Calibri" panose="020F0502020204030204" pitchFamily="34" charset="0"/>
                <a:cs typeface="Calibri" panose="020F0502020204030204" pitchFamily="34" charset="0"/>
              </a:rPr>
              <a:t> Jessica</a:t>
            </a:r>
            <a:r>
              <a:rPr lang="nl-NL" sz="1800" i="1" kern="0" dirty="0">
                <a:solidFill>
                  <a:srgbClr val="000000"/>
                </a:solidFill>
                <a:latin typeface="Calibri"/>
              </a:rPr>
              <a:t>; ervaringsdeskundige</a:t>
            </a:r>
          </a:p>
          <a:p>
            <a:pPr marL="0" indent="0" eaLnBrk="1" fontAlgn="auto" hangingPunct="1">
              <a:lnSpc>
                <a:spcPct val="150000"/>
              </a:lnSpc>
              <a:spcAft>
                <a:spcPts val="0"/>
              </a:spcAft>
              <a:buFont typeface="Wingdings 2" panose="05020102010507070707" pitchFamily="18" charset="2"/>
              <a:buNone/>
              <a:defRPr/>
            </a:pPr>
            <a:endParaRPr lang="en-US" sz="1800"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391" name="Rectangle 23">
            <a:extLst>
              <a:ext uri="{FF2B5EF4-FFF2-40B4-BE49-F238E27FC236}">
                <a16:creationId xmlns:a16="http://schemas.microsoft.com/office/drawing/2014/main" id="{1BD2E393-F52A-4260-B538-B7F184036574}"/>
              </a:ext>
            </a:extLst>
          </p:cNvPr>
          <p:cNvSpPr>
            <a:spLocks noMove="1" noResize="1" noChangeArrowheads="1"/>
          </p:cNvSpPr>
          <p:nvPr/>
        </p:nvSpPr>
        <p:spPr bwMode="auto">
          <a:xfrm>
            <a:off x="1160463" y="685800"/>
            <a:ext cx="117475" cy="1550988"/>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pic>
        <p:nvPicPr>
          <p:cNvPr id="16392" name="Afbeelding 12">
            <a:extLst>
              <a:ext uri="{FF2B5EF4-FFF2-40B4-BE49-F238E27FC236}">
                <a16:creationId xmlns:a16="http://schemas.microsoft.com/office/drawing/2014/main" id="{D4E2CDCB-9C56-48A8-897A-981C2A112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688" y="658813"/>
            <a:ext cx="2220912" cy="2822575"/>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3" name="Rectangle 25">
            <a:extLst>
              <a:ext uri="{FF2B5EF4-FFF2-40B4-BE49-F238E27FC236}">
                <a16:creationId xmlns:a16="http://schemas.microsoft.com/office/drawing/2014/main" id="{F8D8B3E6-5032-410A-B1DA-622D46482ED9}"/>
              </a:ext>
            </a:extLst>
          </p:cNvPr>
          <p:cNvSpPr>
            <a:spLocks noMove="1" noResize="1" noChangeArrowheads="1"/>
          </p:cNvSpPr>
          <p:nvPr/>
        </p:nvSpPr>
        <p:spPr bwMode="auto">
          <a:xfrm>
            <a:off x="12072938" y="6172200"/>
            <a:ext cx="119062" cy="68580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pic>
        <p:nvPicPr>
          <p:cNvPr id="16394" name="Afbeelding 3">
            <a:extLst>
              <a:ext uri="{FF2B5EF4-FFF2-40B4-BE49-F238E27FC236}">
                <a16:creationId xmlns:a16="http://schemas.microsoft.com/office/drawing/2014/main" id="{FCA2A59A-0682-4ABA-B168-D5A3EE52C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800" y="3571875"/>
            <a:ext cx="22320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Graphic 2" descr="Vinkje">
            <a:extLst>
              <a:ext uri="{FF2B5EF4-FFF2-40B4-BE49-F238E27FC236}">
                <a16:creationId xmlns:a16="http://schemas.microsoft.com/office/drawing/2014/main" id="{B0BD33F5-FA06-471F-A550-EFD2F50BD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1899752"/>
            <a:ext cx="272256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jl: gestreept rechts 11">
            <a:hlinkClick r:id="rId5" action="ppaction://hlinksldjump"/>
            <a:extLst>
              <a:ext uri="{FF2B5EF4-FFF2-40B4-BE49-F238E27FC236}">
                <a16:creationId xmlns:a16="http://schemas.microsoft.com/office/drawing/2014/main" id="{771CE7D2-BCB8-42C6-96C4-80BC40D61227}"/>
              </a:ext>
            </a:extLst>
          </p:cNvPr>
          <p:cNvSpPr/>
          <p:nvPr/>
        </p:nvSpPr>
        <p:spPr>
          <a:xfrm>
            <a:off x="6357320" y="5708373"/>
            <a:ext cx="914400" cy="927653"/>
          </a:xfrm>
          <a:prstGeom prst="stripedRightArrow">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5"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78">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F87F23E0-4D84-419D-9218-918E60C94106}"/>
              </a:ext>
            </a:extLst>
          </p:cNvPr>
          <p:cNvSpPr>
            <a:spLocks noGrp="1"/>
          </p:cNvSpPr>
          <p:nvPr>
            <p:ph type="title"/>
          </p:nvPr>
        </p:nvSpPr>
        <p:spPr>
          <a:xfrm>
            <a:off x="1047280" y="759805"/>
            <a:ext cx="10306520" cy="1325563"/>
          </a:xfrm>
          <a:solidFill>
            <a:schemeClr val="accent1">
              <a:lumMod val="75000"/>
            </a:schemeClr>
          </a:solidFill>
        </p:spPr>
        <p:txBody>
          <a:bodyPr>
            <a:normAutofit/>
          </a:bodyPr>
          <a:lstStyle/>
          <a:p>
            <a:pPr eaLnBrk="1" fontAlgn="auto" hangingPunct="1">
              <a:spcAft>
                <a:spcPts val="0"/>
              </a:spcAft>
              <a:defRPr/>
            </a:pPr>
            <a:r>
              <a:rPr lang="nl-NL" sz="4000" dirty="0">
                <a:solidFill>
                  <a:srgbClr val="FFFFFF"/>
                </a:solidFill>
              </a:rPr>
              <a:t>Tips van de ervaringsdeskundige, voor wie niet voor de deur wil blijven staan:</a:t>
            </a:r>
            <a:endParaRPr lang="en-NL" sz="4000" dirty="0">
              <a:solidFill>
                <a:srgbClr val="FFFFFF"/>
              </a:solidFill>
            </a:endParaRPr>
          </a:p>
        </p:txBody>
      </p:sp>
      <p:sp>
        <p:nvSpPr>
          <p:cNvPr id="9219" name="Tijdelijke aanduiding voor inhoud 2">
            <a:extLst>
              <a:ext uri="{FF2B5EF4-FFF2-40B4-BE49-F238E27FC236}">
                <a16:creationId xmlns:a16="http://schemas.microsoft.com/office/drawing/2014/main" id="{6D088E41-120C-49A2-A801-059AAFBBAA7E}"/>
              </a:ext>
            </a:extLst>
          </p:cNvPr>
          <p:cNvSpPr>
            <a:spLocks noGrp="1" noChangeArrowheads="1"/>
          </p:cNvSpPr>
          <p:nvPr>
            <p:ph idx="1"/>
          </p:nvPr>
        </p:nvSpPr>
        <p:spPr>
          <a:xfrm>
            <a:off x="1356615" y="2517451"/>
            <a:ext cx="10195200" cy="4168659"/>
          </a:xfrm>
        </p:spPr>
        <p:txBody>
          <a:bodyPr>
            <a:normAutofit fontScale="25000" lnSpcReduction="20000"/>
          </a:bodyPr>
          <a:lstStyle/>
          <a:p>
            <a:pPr marL="182566" indent="-182566" eaLnBrk="1" hangingPunct="1">
              <a:lnSpc>
                <a:spcPct val="120000"/>
              </a:lnSpc>
              <a:defRPr/>
            </a:pPr>
            <a:r>
              <a:rPr lang="nl-NL" altLang="nl-NL" sz="8000" dirty="0"/>
              <a:t>Bedenk welke kleding jij zelf draagt of zou dragen naar dit soort ontmoetingen, doet dat ertoe denk je? </a:t>
            </a:r>
          </a:p>
          <a:p>
            <a:pPr marL="182566" indent="-182566" eaLnBrk="1" hangingPunct="1">
              <a:lnSpc>
                <a:spcPct val="120000"/>
              </a:lnSpc>
              <a:defRPr/>
            </a:pPr>
            <a:r>
              <a:rPr lang="nl-NL" altLang="nl-NL" sz="8000" dirty="0"/>
              <a:t>Het is een zakelijke overeenkomst die je aan gaat met de cliënt, maar het is niet zo zakelijk dat je in een kostuum of mantelpak wilt verschijnen,  daarmee is er kans dat je afstand creëert tussen jou en de hulpvrager.</a:t>
            </a:r>
          </a:p>
          <a:p>
            <a:pPr marL="182566" indent="-182566" eaLnBrk="1" hangingPunct="1">
              <a:lnSpc>
                <a:spcPct val="120000"/>
              </a:lnSpc>
              <a:defRPr/>
            </a:pPr>
            <a:r>
              <a:rPr lang="nl-NL" altLang="nl-NL" sz="8000" dirty="0"/>
              <a:t>Bij financiële hulpvragen zou ik altijd voor wat </a:t>
            </a:r>
            <a:r>
              <a:rPr lang="nl-NL" altLang="nl-NL" sz="8000" dirty="0" err="1"/>
              <a:t>casuals</a:t>
            </a:r>
            <a:r>
              <a:rPr lang="nl-NL" altLang="nl-NL" sz="8000" dirty="0"/>
              <a:t> gaan omdat een hulpvraag persoonlijk is, een kostuum of mantelpak draagt niet bij om de cliënt zichzelf te laten openstellen als je al heel zakelijk binnenkomt</a:t>
            </a:r>
          </a:p>
          <a:p>
            <a:pPr marL="182566" indent="-182566" eaLnBrk="1" hangingPunct="1">
              <a:lnSpc>
                <a:spcPct val="120000"/>
              </a:lnSpc>
              <a:defRPr/>
            </a:pPr>
            <a:endParaRPr lang="nl-NL" altLang="nl-NL" sz="8000" dirty="0"/>
          </a:p>
          <a:p>
            <a:pPr marL="182566" indent="-182566" eaLnBrk="1" hangingPunct="1">
              <a:lnSpc>
                <a:spcPct val="120000"/>
              </a:lnSpc>
              <a:defRPr/>
            </a:pPr>
            <a:endParaRPr lang="nl-NL" altLang="nl-NL" sz="8000" dirty="0"/>
          </a:p>
          <a:p>
            <a:pPr marL="0" indent="0">
              <a:lnSpc>
                <a:spcPct val="120000"/>
              </a:lnSpc>
              <a:buNone/>
              <a:defRPr/>
            </a:pPr>
            <a:r>
              <a:rPr lang="nl-NL" altLang="nl-NL" sz="8000" i="1" dirty="0"/>
              <a:t>      Groetjes Jessica</a:t>
            </a:r>
            <a:r>
              <a:rPr lang="nl-NL" sz="8000" i="1" kern="0" dirty="0">
                <a:solidFill>
                  <a:srgbClr val="000000"/>
                </a:solidFill>
                <a:latin typeface="Calibri"/>
              </a:rPr>
              <a:t>; ervaringsdeskundige</a:t>
            </a:r>
          </a:p>
          <a:p>
            <a:pPr marL="0" indent="0" eaLnBrk="1" hangingPunct="1">
              <a:lnSpc>
                <a:spcPct val="120000"/>
              </a:lnSpc>
              <a:buFont typeface="Wingdings 2" panose="05020102010507070707" pitchFamily="18" charset="2"/>
              <a:buNone/>
              <a:defRPr/>
            </a:pPr>
            <a:r>
              <a:rPr lang="nl-NL" altLang="nl-NL" sz="5500" i="1" dirty="0"/>
              <a:t>            </a:t>
            </a:r>
          </a:p>
          <a:p>
            <a:pPr marL="0" indent="0" algn="r" eaLnBrk="1" hangingPunct="1">
              <a:buFont typeface="Wingdings 2" panose="05020102010507070707" pitchFamily="18" charset="2"/>
              <a:buNone/>
              <a:defRPr/>
            </a:pPr>
            <a:r>
              <a:rPr lang="nl-NL" altLang="nl-NL" sz="2400" i="1" dirty="0">
                <a:solidFill>
                  <a:schemeClr val="accent2">
                    <a:lumMod val="75000"/>
                  </a:schemeClr>
                </a:solidFill>
              </a:rPr>
              <a:t>)</a:t>
            </a:r>
            <a:r>
              <a:rPr lang="nl-NL" altLang="nl-NL" sz="2400" i="1" dirty="0"/>
              <a:t> </a:t>
            </a:r>
          </a:p>
          <a:p>
            <a:pPr marL="182566" indent="-182566" eaLnBrk="1" hangingPunct="1">
              <a:defRPr/>
            </a:pPr>
            <a:endParaRPr lang="en-NL" altLang="nl-NL"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a:extLst>
              <a:ext uri="{FF2B5EF4-FFF2-40B4-BE49-F238E27FC236}">
                <a16:creationId xmlns:a16="http://schemas.microsoft.com/office/drawing/2014/main" id="{7686718D-F900-4EE6-A0C2-730B4DCF3D0C}"/>
              </a:ext>
            </a:extLst>
          </p:cNvPr>
          <p:cNvSpPr>
            <a:spLocks noMove="1" noResize="1" noChangeArrowheads="1"/>
          </p:cNvSpPr>
          <p:nvPr/>
        </p:nvSpPr>
        <p:spPr bwMode="auto">
          <a:xfrm>
            <a:off x="0"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sp>
        <p:nvSpPr>
          <p:cNvPr id="5" name="Titel 6">
            <a:extLst>
              <a:ext uri="{FF2B5EF4-FFF2-40B4-BE49-F238E27FC236}">
                <a16:creationId xmlns:a16="http://schemas.microsoft.com/office/drawing/2014/main" id="{95113024-7723-4C21-B2AC-DBB64B14D2F9}"/>
              </a:ext>
            </a:extLst>
          </p:cNvPr>
          <p:cNvSpPr txBox="1">
            <a:spLocks noGrp="1"/>
          </p:cNvSpPr>
          <p:nvPr>
            <p:ph type="title"/>
          </p:nvPr>
        </p:nvSpPr>
        <p:spPr>
          <a:xfrm>
            <a:off x="1463675" y="685800"/>
            <a:ext cx="5029200" cy="2263775"/>
          </a:xfrm>
        </p:spPr>
        <p:txBody>
          <a:bodyPr anchor="t"/>
          <a:lstStyle/>
          <a:p>
            <a:pPr eaLnBrk="1" fontAlgn="auto" hangingPunct="1">
              <a:spcAft>
                <a:spcPts val="0"/>
              </a:spcAft>
              <a:defRPr/>
            </a:pPr>
            <a:r>
              <a:rPr lang="nl-NL" sz="5000" dirty="0">
                <a:solidFill>
                  <a:schemeClr val="accent1">
                    <a:lumMod val="50000"/>
                  </a:schemeClr>
                </a:solidFill>
              </a:rPr>
              <a:t>Waar focus je je op?</a:t>
            </a:r>
            <a:endParaRPr lang="en-NL" sz="5000" dirty="0">
              <a:solidFill>
                <a:schemeClr val="accent1">
                  <a:lumMod val="50000"/>
                </a:schemeClr>
              </a:solidFill>
            </a:endParaRPr>
          </a:p>
        </p:txBody>
      </p:sp>
      <p:sp>
        <p:nvSpPr>
          <p:cNvPr id="15366" name="Rectangle 19">
            <a:extLst>
              <a:ext uri="{FF2B5EF4-FFF2-40B4-BE49-F238E27FC236}">
                <a16:creationId xmlns:a16="http://schemas.microsoft.com/office/drawing/2014/main" id="{E041E570-9D76-48C6-A55A-8CD47FF7A3A4}"/>
              </a:ext>
            </a:extLst>
          </p:cNvPr>
          <p:cNvSpPr>
            <a:spLocks noMove="1" noResize="1" noChangeArrowheads="1"/>
          </p:cNvSpPr>
          <p:nvPr/>
        </p:nvSpPr>
        <p:spPr bwMode="auto">
          <a:xfrm>
            <a:off x="1160463" y="685800"/>
            <a:ext cx="117475" cy="1550988"/>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sp>
        <p:nvSpPr>
          <p:cNvPr id="15368" name="Rectangle 21">
            <a:extLst>
              <a:ext uri="{FF2B5EF4-FFF2-40B4-BE49-F238E27FC236}">
                <a16:creationId xmlns:a16="http://schemas.microsoft.com/office/drawing/2014/main" id="{BE430D46-0A35-4680-ABD8-E1281C896D11}"/>
              </a:ext>
            </a:extLst>
          </p:cNvPr>
          <p:cNvSpPr>
            <a:spLocks noMove="1" noResize="1" noChangeArrowheads="1"/>
          </p:cNvSpPr>
          <p:nvPr/>
        </p:nvSpPr>
        <p:spPr bwMode="auto">
          <a:xfrm>
            <a:off x="12072938" y="6172200"/>
            <a:ext cx="119062" cy="68580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nl-NL" altLang="nl-NL">
              <a:solidFill>
                <a:srgbClr val="FFFFFF"/>
              </a:solidFill>
            </a:endParaRPr>
          </a:p>
        </p:txBody>
      </p:sp>
      <p:sp>
        <p:nvSpPr>
          <p:cNvPr id="10" name="Content Placeholder 10">
            <a:extLst>
              <a:ext uri="{FF2B5EF4-FFF2-40B4-BE49-F238E27FC236}">
                <a16:creationId xmlns:a16="http://schemas.microsoft.com/office/drawing/2014/main" id="{BB5848AC-4C5F-4952-898C-E9B843869A68}"/>
              </a:ext>
            </a:extLst>
          </p:cNvPr>
          <p:cNvSpPr txBox="1"/>
          <p:nvPr/>
        </p:nvSpPr>
        <p:spPr>
          <a:xfrm>
            <a:off x="1160461" y="2103970"/>
            <a:ext cx="5784825" cy="2099669"/>
          </a:xfrm>
          <a:prstGeom prst="rect">
            <a:avLst/>
          </a:prstGeom>
          <a:noFill/>
          <a:ln cap="flat">
            <a:noFill/>
          </a:ln>
        </p:spPr>
        <p:txBody>
          <a:bodyPr/>
          <a:lstStyle/>
          <a:p>
            <a:pPr eaLnBrk="1" fontAlgn="auto" hangingPunct="1">
              <a:lnSpc>
                <a:spcPct val="150000"/>
              </a:lnSpc>
              <a:spcBef>
                <a:spcPts val="1000"/>
              </a:spcBef>
              <a:spcAft>
                <a:spcPts val="0"/>
              </a:spcAft>
              <a:defRPr sz="1800" b="0" i="0" u="none" strike="noStrike" kern="0" cap="none" spc="0" baseline="0">
                <a:solidFill>
                  <a:srgbClr val="000000"/>
                </a:solidFill>
                <a:uFillTx/>
              </a:defRPr>
            </a:pPr>
            <a:endParaRPr lang="en-US" sz="2000" kern="0" dirty="0">
              <a:solidFill>
                <a:srgbClr val="000000"/>
              </a:solidFill>
              <a:latin typeface="Calibri"/>
            </a:endParaRPr>
          </a:p>
          <a:p>
            <a:pPr eaLnBrk="1" fontAlgn="auto" hangingPunct="1">
              <a:spcBef>
                <a:spcPts val="1000"/>
              </a:spcBef>
              <a:spcAft>
                <a:spcPts val="0"/>
              </a:spcAft>
              <a:defRPr sz="1800" b="0" i="0" u="none" strike="noStrike" kern="0" cap="none" spc="0" baseline="0">
                <a:solidFill>
                  <a:srgbClr val="000000"/>
                </a:solidFill>
                <a:uFillTx/>
              </a:defRPr>
            </a:pPr>
            <a:r>
              <a:rPr lang="en-US" sz="2000" kern="0" dirty="0" err="1">
                <a:solidFill>
                  <a:srgbClr val="000000"/>
                </a:solidFill>
                <a:latin typeface="Calibri"/>
              </a:rPr>
              <a:t>Kleding</a:t>
            </a:r>
            <a:r>
              <a:rPr lang="en-US" sz="2000" kern="0" dirty="0">
                <a:solidFill>
                  <a:srgbClr val="000000"/>
                </a:solidFill>
                <a:latin typeface="Calibri"/>
              </a:rPr>
              <a:t> is </a:t>
            </a:r>
            <a:r>
              <a:rPr lang="en-US" sz="2000" kern="0" dirty="0" err="1">
                <a:solidFill>
                  <a:srgbClr val="000000"/>
                </a:solidFill>
                <a:latin typeface="Calibri"/>
              </a:rPr>
              <a:t>slechts</a:t>
            </a:r>
            <a:r>
              <a:rPr lang="en-US" sz="2000" kern="0" dirty="0">
                <a:solidFill>
                  <a:srgbClr val="000000"/>
                </a:solidFill>
                <a:latin typeface="Calibri"/>
              </a:rPr>
              <a:t> </a:t>
            </a:r>
            <a:r>
              <a:rPr lang="en-US" sz="2000" kern="0" dirty="0" err="1">
                <a:solidFill>
                  <a:srgbClr val="000000"/>
                </a:solidFill>
                <a:latin typeface="Calibri"/>
              </a:rPr>
              <a:t>één</a:t>
            </a:r>
            <a:r>
              <a:rPr lang="en-US" sz="2000" kern="0" dirty="0">
                <a:solidFill>
                  <a:srgbClr val="000000"/>
                </a:solidFill>
                <a:latin typeface="Calibri"/>
              </a:rPr>
              <a:t> </a:t>
            </a:r>
            <a:r>
              <a:rPr lang="en-US" sz="2000" kern="0" dirty="0" err="1">
                <a:solidFill>
                  <a:srgbClr val="000000"/>
                </a:solidFill>
                <a:latin typeface="Calibri"/>
              </a:rPr>
              <a:t>onderdeel</a:t>
            </a:r>
            <a:r>
              <a:rPr lang="en-US" sz="2000" kern="0" dirty="0">
                <a:solidFill>
                  <a:srgbClr val="000000"/>
                </a:solidFill>
                <a:latin typeface="Calibri"/>
              </a:rPr>
              <a:t> van </a:t>
            </a:r>
            <a:r>
              <a:rPr lang="en-US" sz="2000" kern="0" dirty="0" err="1">
                <a:solidFill>
                  <a:srgbClr val="000000"/>
                </a:solidFill>
                <a:latin typeface="Calibri"/>
              </a:rPr>
              <a:t>een</a:t>
            </a:r>
            <a:r>
              <a:rPr lang="en-US" sz="2000" kern="0" dirty="0">
                <a:solidFill>
                  <a:srgbClr val="000000"/>
                </a:solidFill>
                <a:latin typeface="Calibri"/>
              </a:rPr>
              <a:t> </a:t>
            </a:r>
            <a:r>
              <a:rPr lang="en-US" sz="2000" kern="0" dirty="0" err="1">
                <a:solidFill>
                  <a:srgbClr val="000000"/>
                </a:solidFill>
                <a:latin typeface="Calibri"/>
              </a:rPr>
              <a:t>indruk</a:t>
            </a:r>
            <a:r>
              <a:rPr lang="en-US" sz="2000" kern="0" dirty="0">
                <a:solidFill>
                  <a:srgbClr val="000000"/>
                </a:solidFill>
                <a:latin typeface="Calibri"/>
              </a:rPr>
              <a:t> die je op </a:t>
            </a:r>
            <a:r>
              <a:rPr lang="en-US" sz="2000" kern="0" dirty="0" err="1">
                <a:solidFill>
                  <a:srgbClr val="000000"/>
                </a:solidFill>
                <a:latin typeface="Calibri"/>
              </a:rPr>
              <a:t>iemand</a:t>
            </a:r>
            <a:r>
              <a:rPr lang="en-US" sz="2000" kern="0" dirty="0">
                <a:solidFill>
                  <a:srgbClr val="000000"/>
                </a:solidFill>
                <a:latin typeface="Calibri"/>
              </a:rPr>
              <a:t> </a:t>
            </a:r>
            <a:r>
              <a:rPr lang="en-US" sz="2000" kern="0" dirty="0" err="1">
                <a:solidFill>
                  <a:srgbClr val="000000"/>
                </a:solidFill>
                <a:latin typeface="Calibri"/>
              </a:rPr>
              <a:t>achterlaat</a:t>
            </a:r>
            <a:r>
              <a:rPr lang="en-US" sz="2000" kern="0" dirty="0">
                <a:solidFill>
                  <a:srgbClr val="000000"/>
                </a:solidFill>
                <a:latin typeface="Calibri"/>
              </a:rPr>
              <a:t>. Je </a:t>
            </a:r>
            <a:r>
              <a:rPr lang="en-US" sz="2000" kern="0" dirty="0" err="1">
                <a:solidFill>
                  <a:srgbClr val="000000"/>
                </a:solidFill>
                <a:latin typeface="Calibri"/>
              </a:rPr>
              <a:t>houding</a:t>
            </a:r>
            <a:r>
              <a:rPr lang="en-US" sz="2000" kern="0" dirty="0">
                <a:solidFill>
                  <a:srgbClr val="000000"/>
                </a:solidFill>
                <a:latin typeface="Calibri"/>
              </a:rPr>
              <a:t> </a:t>
            </a:r>
            <a:r>
              <a:rPr lang="en-US" sz="2000" kern="0" dirty="0" err="1">
                <a:solidFill>
                  <a:srgbClr val="000000"/>
                </a:solidFill>
                <a:latin typeface="Calibri"/>
              </a:rPr>
              <a:t>bevat</a:t>
            </a:r>
            <a:r>
              <a:rPr lang="en-US" sz="2000" kern="0" dirty="0">
                <a:solidFill>
                  <a:srgbClr val="000000"/>
                </a:solidFill>
                <a:latin typeface="Calibri"/>
              </a:rPr>
              <a:t> </a:t>
            </a:r>
            <a:r>
              <a:rPr lang="en-US" sz="2000" kern="0" dirty="0" err="1">
                <a:solidFill>
                  <a:srgbClr val="000000"/>
                </a:solidFill>
                <a:latin typeface="Calibri"/>
              </a:rPr>
              <a:t>veel</a:t>
            </a:r>
            <a:r>
              <a:rPr lang="en-US" sz="2000" kern="0" dirty="0">
                <a:solidFill>
                  <a:srgbClr val="000000"/>
                </a:solidFill>
                <a:latin typeface="Calibri"/>
              </a:rPr>
              <a:t> </a:t>
            </a:r>
            <a:r>
              <a:rPr lang="en-US" sz="2000" kern="0" dirty="0" err="1">
                <a:solidFill>
                  <a:srgbClr val="000000"/>
                </a:solidFill>
                <a:latin typeface="Calibri"/>
              </a:rPr>
              <a:t>meer</a:t>
            </a:r>
            <a:r>
              <a:rPr lang="en-US" sz="2000" kern="0" dirty="0">
                <a:solidFill>
                  <a:srgbClr val="000000"/>
                </a:solidFill>
                <a:latin typeface="Calibri"/>
              </a:rPr>
              <a:t> </a:t>
            </a:r>
            <a:r>
              <a:rPr lang="en-US" sz="2000" kern="0" dirty="0" err="1">
                <a:solidFill>
                  <a:srgbClr val="000000"/>
                </a:solidFill>
                <a:latin typeface="Calibri"/>
              </a:rPr>
              <a:t>elementen</a:t>
            </a:r>
            <a:r>
              <a:rPr lang="en-US" sz="2000" kern="0" dirty="0">
                <a:solidFill>
                  <a:srgbClr val="000000"/>
                </a:solidFill>
                <a:latin typeface="Calibri"/>
              </a:rPr>
              <a:t>, wees je </a:t>
            </a:r>
            <a:r>
              <a:rPr lang="en-US" sz="2000" kern="0" dirty="0" err="1">
                <a:solidFill>
                  <a:srgbClr val="000000"/>
                </a:solidFill>
                <a:latin typeface="Calibri"/>
              </a:rPr>
              <a:t>bewust</a:t>
            </a:r>
            <a:r>
              <a:rPr lang="en-US" sz="2000" kern="0" dirty="0">
                <a:solidFill>
                  <a:srgbClr val="000000"/>
                </a:solidFill>
                <a:latin typeface="Calibri"/>
              </a:rPr>
              <a:t> van de </a:t>
            </a:r>
            <a:r>
              <a:rPr lang="en-US" sz="2000" kern="0" dirty="0" err="1">
                <a:solidFill>
                  <a:srgbClr val="000000"/>
                </a:solidFill>
                <a:latin typeface="Calibri"/>
              </a:rPr>
              <a:t>volgende</a:t>
            </a:r>
            <a:r>
              <a:rPr lang="en-US" sz="2000" kern="0" dirty="0">
                <a:solidFill>
                  <a:srgbClr val="000000"/>
                </a:solidFill>
                <a:latin typeface="Calibri"/>
              </a:rPr>
              <a:t> </a:t>
            </a:r>
            <a:r>
              <a:rPr lang="en-US" sz="2000" kern="0" dirty="0" err="1">
                <a:solidFill>
                  <a:srgbClr val="000000"/>
                </a:solidFill>
                <a:latin typeface="Calibri"/>
              </a:rPr>
              <a:t>aspecten</a:t>
            </a:r>
            <a:r>
              <a:rPr lang="en-US" sz="2000" kern="0" dirty="0">
                <a:solidFill>
                  <a:srgbClr val="000000"/>
                </a:solidFill>
                <a:latin typeface="Calibri"/>
              </a:rPr>
              <a:t>:</a:t>
            </a:r>
          </a:p>
        </p:txBody>
      </p:sp>
      <p:pic>
        <p:nvPicPr>
          <p:cNvPr id="1026" name="Picture 2" descr="Télécharger focus PDF | A Parent's Guide PDF | Exercices-PDF.com">
            <a:extLst>
              <a:ext uri="{FF2B5EF4-FFF2-40B4-BE49-F238E27FC236}">
                <a16:creationId xmlns:a16="http://schemas.microsoft.com/office/drawing/2014/main" id="{1EDE36D7-876C-4D6D-B685-B89A94A3A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251" y="1148233"/>
            <a:ext cx="5291454" cy="387573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702E2DC5-7BBF-4FEF-B696-E06E4962A57F}"/>
              </a:ext>
            </a:extLst>
          </p:cNvPr>
          <p:cNvSpPr txBox="1"/>
          <p:nvPr/>
        </p:nvSpPr>
        <p:spPr>
          <a:xfrm>
            <a:off x="1028687" y="4312531"/>
            <a:ext cx="6048375" cy="2031325"/>
          </a:xfrm>
          <a:prstGeom prst="rect">
            <a:avLst/>
          </a:prstGeom>
          <a:noFill/>
        </p:spPr>
        <p:txBody>
          <a:bodyPr wrap="square" rtlCol="0">
            <a:spAutoFit/>
          </a:bodyPr>
          <a:lstStyle/>
          <a:p>
            <a:pPr marL="285750" indent="-285750">
              <a:buFont typeface="Wingdings" panose="05000000000000000000" pitchFamily="2" charset="2"/>
              <a:buChar char="ü"/>
            </a:pPr>
            <a:r>
              <a:rPr lang="nl-NL" dirty="0"/>
              <a:t>De basis begint bij jezelf; wees authentiek. </a:t>
            </a:r>
          </a:p>
          <a:p>
            <a:pPr marL="285750" indent="-285750">
              <a:buFont typeface="Wingdings" panose="05000000000000000000" pitchFamily="2" charset="2"/>
              <a:buChar char="ü"/>
            </a:pPr>
            <a:r>
              <a:rPr lang="nl-NL" dirty="0"/>
              <a:t>Lichaamstaal; wat straal je uit?</a:t>
            </a:r>
          </a:p>
          <a:p>
            <a:pPr marL="285750" indent="-285750">
              <a:buFont typeface="Wingdings" panose="05000000000000000000" pitchFamily="2" charset="2"/>
              <a:buChar char="ü"/>
            </a:pPr>
            <a:r>
              <a:rPr lang="nl-NL" dirty="0"/>
              <a:t>Welke rol neem je aan?; ben je een leider of ben je een volger?</a:t>
            </a:r>
          </a:p>
          <a:p>
            <a:pPr marL="285750" indent="-285750">
              <a:buFont typeface="Wingdings" panose="05000000000000000000" pitchFamily="2" charset="2"/>
              <a:buChar char="ü"/>
            </a:pPr>
            <a:r>
              <a:rPr lang="nl-NL" dirty="0"/>
              <a:t>Je inleven in een ander; de waarde van spiegelen (houding en taal). </a:t>
            </a:r>
          </a:p>
          <a:p>
            <a:pPr marL="285750" indent="-285750">
              <a:buFont typeface="Wingdings" panose="05000000000000000000" pitchFamily="2" charset="2"/>
              <a:buChar char="ü"/>
            </a:pPr>
            <a:endParaRPr lang="nl-NL" dirty="0"/>
          </a:p>
        </p:txBody>
      </p:sp>
    </p:spTree>
    <p:extLst>
      <p:ext uri="{BB962C8B-B14F-4D97-AF65-F5344CB8AC3E}">
        <p14:creationId xmlns:p14="http://schemas.microsoft.com/office/powerpoint/2010/main" val="2744202258"/>
      </p:ext>
    </p:extLst>
  </p:cSld>
  <p:clrMapOvr>
    <a:masterClrMapping/>
  </p:clrMapOvr>
  <p:transition spd="slow"/>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C84F92271D9B428D1786F7C334BBFE" ma:contentTypeVersion="11" ma:contentTypeDescription="Een nieuw document maken." ma:contentTypeScope="" ma:versionID="f3709749467469553633d9046ad14a7e">
  <xsd:schema xmlns:xsd="http://www.w3.org/2001/XMLSchema" xmlns:xs="http://www.w3.org/2001/XMLSchema" xmlns:p="http://schemas.microsoft.com/office/2006/metadata/properties" xmlns:ns3="1a50fb5e-227d-4bcd-acd7-cafa8b6f9a31" xmlns:ns4="012fc1f4-e3a8-415c-b940-e9fd077e8d4f" targetNamespace="http://schemas.microsoft.com/office/2006/metadata/properties" ma:root="true" ma:fieldsID="b0d0e85d376eb2cd38c3e13248256a48" ns3:_="" ns4:_="">
    <xsd:import namespace="1a50fb5e-227d-4bcd-acd7-cafa8b6f9a31"/>
    <xsd:import namespace="012fc1f4-e3a8-415c-b940-e9fd077e8d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0fb5e-227d-4bcd-acd7-cafa8b6f9a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2fc1f4-e3a8-415c-b940-e9fd077e8d4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SharingHintHash" ma:index="14"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36AE9D-25AE-4869-81AD-778081FB4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0fb5e-227d-4bcd-acd7-cafa8b6f9a31"/>
    <ds:schemaRef ds:uri="012fc1f4-e3a8-415c-b940-e9fd077e8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9D9BF-5337-45DB-8EC3-B61045B2B27E}">
  <ds:schemaRefs>
    <ds:schemaRef ds:uri="http://schemas.microsoft.com/sharepoint/v3/contenttype/forms"/>
  </ds:schemaRefs>
</ds:datastoreItem>
</file>

<file path=customXml/itemProps3.xml><?xml version="1.0" encoding="utf-8"?>
<ds:datastoreItem xmlns:ds="http://schemas.openxmlformats.org/officeDocument/2006/customXml" ds:itemID="{BC150D5F-A7F0-4B6D-9912-C5AB6BA5D66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Breedbeeld</PresentationFormat>
  <Paragraphs>44</Paragraphs>
  <Slides>6</Slides>
  <Notes>0</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vt:i4>
      </vt:variant>
    </vt:vector>
  </HeadingPairs>
  <TitlesOfParts>
    <vt:vector size="13" baseType="lpstr">
      <vt:lpstr>Arial</vt:lpstr>
      <vt:lpstr>Calibri</vt:lpstr>
      <vt:lpstr>Calibri Light</vt:lpstr>
      <vt:lpstr>Corbel</vt:lpstr>
      <vt:lpstr>Wingdings</vt:lpstr>
      <vt:lpstr>Wingdings 2</vt:lpstr>
      <vt:lpstr>Kantoorthema</vt:lpstr>
      <vt:lpstr>Leef je in..</vt:lpstr>
      <vt:lpstr>PowerPoint-presentatie</vt:lpstr>
      <vt:lpstr>Helaas, ik doe de deur niet open</vt:lpstr>
      <vt:lpstr>Prima. Ik doe de deur open</vt:lpstr>
      <vt:lpstr>Tips van de ervaringsdeskundige, voor wie niet voor de deur wil blijven staan:</vt:lpstr>
      <vt:lpstr>Waar focus je je 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Leef je in..</dc:title>
  <dc:creator>Femke xx</dc:creator>
  <cp:lastModifiedBy>Carinda Jansen</cp:lastModifiedBy>
  <cp:revision>6</cp:revision>
  <dcterms:created xsi:type="dcterms:W3CDTF">2021-01-11T13:29:30Z</dcterms:created>
  <dcterms:modified xsi:type="dcterms:W3CDTF">2021-01-13T13:48:37Z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0x010100DAC84F92271D9B428D1786F7C334BBFE</vt:lpwstr>
  </property>
</Properties>
</file>